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643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8D25DE-876E-44F9-84E8-334643D6ECF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A527568E-1F26-4FDD-93B4-BD75389A0A91}">
      <dgm:prSet phldrT="[Tekst]" custT="1"/>
      <dgm:spPr/>
      <dgm:t>
        <a:bodyPr/>
        <a:lstStyle/>
        <a:p>
          <a:r>
            <a:rPr lang="pl-PL" sz="1800"/>
            <a:t>Get request to pull and  parse Space X data </a:t>
          </a:r>
        </a:p>
      </dgm:t>
    </dgm:pt>
    <dgm:pt modelId="{417FCE14-2AC6-43F0-8324-BF2EEBD2051A}" type="parTrans" cxnId="{56066286-F361-4B9E-9259-7C7FE60F8809}">
      <dgm:prSet/>
      <dgm:spPr/>
      <dgm:t>
        <a:bodyPr/>
        <a:lstStyle/>
        <a:p>
          <a:endParaRPr lang="pl-PL"/>
        </a:p>
      </dgm:t>
    </dgm:pt>
    <dgm:pt modelId="{DB0D0457-9AC9-4ECB-A14B-D0C95677E357}" type="sibTrans" cxnId="{56066286-F361-4B9E-9259-7C7FE60F8809}">
      <dgm:prSet/>
      <dgm:spPr/>
      <dgm:t>
        <a:bodyPr/>
        <a:lstStyle/>
        <a:p>
          <a:endParaRPr lang="pl-PL"/>
        </a:p>
      </dgm:t>
    </dgm:pt>
    <dgm:pt modelId="{50F0C798-5631-46F3-AE30-1EAFBB95ACC9}">
      <dgm:prSet phldrT="[Tekst]" custT="1"/>
      <dgm:spPr/>
      <dgm:t>
        <a:bodyPr/>
        <a:lstStyle/>
        <a:p>
          <a:r>
            <a:rPr lang="pl-PL" sz="1800" dirty="0"/>
            <a:t>Data </a:t>
          </a:r>
          <a:r>
            <a:rPr lang="pl-PL" sz="1800" dirty="0" err="1"/>
            <a:t>filtration</a:t>
          </a:r>
          <a:r>
            <a:rPr lang="pl-PL" sz="1800" dirty="0"/>
            <a:t> - </a:t>
          </a:r>
          <a:r>
            <a:rPr lang="pl-PL" sz="1800" dirty="0" err="1"/>
            <a:t>only</a:t>
          </a:r>
          <a:r>
            <a:rPr lang="pl-PL" sz="1800" dirty="0"/>
            <a:t> </a:t>
          </a:r>
          <a:r>
            <a:rPr lang="pl-PL" sz="1800" dirty="0" err="1"/>
            <a:t>Falcon</a:t>
          </a:r>
          <a:r>
            <a:rPr lang="pl-PL" sz="1800" dirty="0"/>
            <a:t> 9 </a:t>
          </a:r>
          <a:r>
            <a:rPr lang="pl-PL" sz="1800" dirty="0" err="1"/>
            <a:t>launches</a:t>
          </a:r>
          <a:endParaRPr lang="pl-PL" sz="1800" dirty="0"/>
        </a:p>
      </dgm:t>
    </dgm:pt>
    <dgm:pt modelId="{0EA795B4-58FA-41E2-8412-1B3BC268684B}" type="parTrans" cxnId="{383F6C53-E33E-4AA3-B166-00DE0AD92522}">
      <dgm:prSet/>
      <dgm:spPr/>
      <dgm:t>
        <a:bodyPr/>
        <a:lstStyle/>
        <a:p>
          <a:endParaRPr lang="pl-PL"/>
        </a:p>
      </dgm:t>
    </dgm:pt>
    <dgm:pt modelId="{E44DF2BB-215A-4A7D-996E-003AE497D315}" type="sibTrans" cxnId="{383F6C53-E33E-4AA3-B166-00DE0AD92522}">
      <dgm:prSet/>
      <dgm:spPr/>
      <dgm:t>
        <a:bodyPr/>
        <a:lstStyle/>
        <a:p>
          <a:endParaRPr lang="pl-PL"/>
        </a:p>
      </dgm:t>
    </dgm:pt>
    <dgm:pt modelId="{F12CE80B-B8BC-460B-923C-B1692D84DF9C}">
      <dgm:prSet phldrT="[Tekst]"/>
      <dgm:spPr/>
      <dgm:t>
        <a:bodyPr/>
        <a:lstStyle/>
        <a:p>
          <a:r>
            <a:rPr lang="pl-PL"/>
            <a:t>Missing value replacment by average values</a:t>
          </a:r>
        </a:p>
      </dgm:t>
    </dgm:pt>
    <dgm:pt modelId="{D443141A-5B90-4AA6-844F-F0C9564B70E3}" type="parTrans" cxnId="{C75D6525-F175-4752-9871-FF22E29DB9FD}">
      <dgm:prSet/>
      <dgm:spPr/>
      <dgm:t>
        <a:bodyPr/>
        <a:lstStyle/>
        <a:p>
          <a:endParaRPr lang="pl-PL"/>
        </a:p>
      </dgm:t>
    </dgm:pt>
    <dgm:pt modelId="{C59BC5F3-1E57-43C7-BE63-2994CE8DB9F9}" type="sibTrans" cxnId="{C75D6525-F175-4752-9871-FF22E29DB9FD}">
      <dgm:prSet/>
      <dgm:spPr/>
      <dgm:t>
        <a:bodyPr/>
        <a:lstStyle/>
        <a:p>
          <a:endParaRPr lang="pl-PL"/>
        </a:p>
      </dgm:t>
    </dgm:pt>
    <dgm:pt modelId="{5EAF3D48-5106-4963-ACFE-71DAA9304129}" type="pres">
      <dgm:prSet presAssocID="{A38D25DE-876E-44F9-84E8-334643D6ECFC}" presName="Name0" presStyleCnt="0">
        <dgm:presLayoutVars>
          <dgm:dir/>
          <dgm:resizeHandles val="exact"/>
        </dgm:presLayoutVars>
      </dgm:prSet>
      <dgm:spPr/>
    </dgm:pt>
    <dgm:pt modelId="{4DB8AA59-4FE3-44AC-9CF9-7A4862640194}" type="pres">
      <dgm:prSet presAssocID="{A527568E-1F26-4FDD-93B4-BD75389A0A91}" presName="node" presStyleLbl="node1" presStyleIdx="0" presStyleCnt="3">
        <dgm:presLayoutVars>
          <dgm:bulletEnabled val="1"/>
        </dgm:presLayoutVars>
      </dgm:prSet>
      <dgm:spPr/>
    </dgm:pt>
    <dgm:pt modelId="{E495920B-4434-4C15-ADD9-94CFD4E935FE}" type="pres">
      <dgm:prSet presAssocID="{DB0D0457-9AC9-4ECB-A14B-D0C95677E357}" presName="sibTrans" presStyleLbl="sibTrans2D1" presStyleIdx="0" presStyleCnt="2"/>
      <dgm:spPr/>
    </dgm:pt>
    <dgm:pt modelId="{C3C653B6-3D02-4EB1-B810-30F3A5D1C532}" type="pres">
      <dgm:prSet presAssocID="{DB0D0457-9AC9-4ECB-A14B-D0C95677E357}" presName="connectorText" presStyleLbl="sibTrans2D1" presStyleIdx="0" presStyleCnt="2"/>
      <dgm:spPr/>
    </dgm:pt>
    <dgm:pt modelId="{DE92DC4E-C7C3-4EC8-B167-D400936DEB9F}" type="pres">
      <dgm:prSet presAssocID="{50F0C798-5631-46F3-AE30-1EAFBB95ACC9}" presName="node" presStyleLbl="node1" presStyleIdx="1" presStyleCnt="3">
        <dgm:presLayoutVars>
          <dgm:bulletEnabled val="1"/>
        </dgm:presLayoutVars>
      </dgm:prSet>
      <dgm:spPr/>
    </dgm:pt>
    <dgm:pt modelId="{1A6CBBF6-C02C-462A-8A45-CBAF3BA354BA}" type="pres">
      <dgm:prSet presAssocID="{E44DF2BB-215A-4A7D-996E-003AE497D315}" presName="sibTrans" presStyleLbl="sibTrans2D1" presStyleIdx="1" presStyleCnt="2"/>
      <dgm:spPr/>
    </dgm:pt>
    <dgm:pt modelId="{FA73C200-F7BA-4951-92F1-10E3FF2A79C2}" type="pres">
      <dgm:prSet presAssocID="{E44DF2BB-215A-4A7D-996E-003AE497D315}" presName="connectorText" presStyleLbl="sibTrans2D1" presStyleIdx="1" presStyleCnt="2"/>
      <dgm:spPr/>
    </dgm:pt>
    <dgm:pt modelId="{698CAA65-90D6-44EC-B586-77A4180F9D5B}" type="pres">
      <dgm:prSet presAssocID="{F12CE80B-B8BC-460B-923C-B1692D84DF9C}" presName="node" presStyleLbl="node1" presStyleIdx="2" presStyleCnt="3">
        <dgm:presLayoutVars>
          <dgm:bulletEnabled val="1"/>
        </dgm:presLayoutVars>
      </dgm:prSet>
      <dgm:spPr/>
    </dgm:pt>
  </dgm:ptLst>
  <dgm:cxnLst>
    <dgm:cxn modelId="{C75D6525-F175-4752-9871-FF22E29DB9FD}" srcId="{A38D25DE-876E-44F9-84E8-334643D6ECFC}" destId="{F12CE80B-B8BC-460B-923C-B1692D84DF9C}" srcOrd="2" destOrd="0" parTransId="{D443141A-5B90-4AA6-844F-F0C9564B70E3}" sibTransId="{C59BC5F3-1E57-43C7-BE63-2994CE8DB9F9}"/>
    <dgm:cxn modelId="{CEF34B34-3D05-44BC-9C87-E82F23AD00D2}" type="presOf" srcId="{DB0D0457-9AC9-4ECB-A14B-D0C95677E357}" destId="{E495920B-4434-4C15-ADD9-94CFD4E935FE}" srcOrd="0" destOrd="0" presId="urn:microsoft.com/office/officeart/2005/8/layout/process1"/>
    <dgm:cxn modelId="{2C8CEC40-881A-4D83-8891-CB480828373D}" type="presOf" srcId="{E44DF2BB-215A-4A7D-996E-003AE497D315}" destId="{FA73C200-F7BA-4951-92F1-10E3FF2A79C2}" srcOrd="1" destOrd="0" presId="urn:microsoft.com/office/officeart/2005/8/layout/process1"/>
    <dgm:cxn modelId="{1C7EC15B-52BC-486C-BCCA-10F13C5CB543}" type="presOf" srcId="{A527568E-1F26-4FDD-93B4-BD75389A0A91}" destId="{4DB8AA59-4FE3-44AC-9CF9-7A4862640194}" srcOrd="0" destOrd="0" presId="urn:microsoft.com/office/officeart/2005/8/layout/process1"/>
    <dgm:cxn modelId="{C2CD9D60-7C8A-45C5-8D56-953B8DE1158F}" type="presOf" srcId="{E44DF2BB-215A-4A7D-996E-003AE497D315}" destId="{1A6CBBF6-C02C-462A-8A45-CBAF3BA354BA}" srcOrd="0" destOrd="0" presId="urn:microsoft.com/office/officeart/2005/8/layout/process1"/>
    <dgm:cxn modelId="{383F6C53-E33E-4AA3-B166-00DE0AD92522}" srcId="{A38D25DE-876E-44F9-84E8-334643D6ECFC}" destId="{50F0C798-5631-46F3-AE30-1EAFBB95ACC9}" srcOrd="1" destOrd="0" parTransId="{0EA795B4-58FA-41E2-8412-1B3BC268684B}" sibTransId="{E44DF2BB-215A-4A7D-996E-003AE497D315}"/>
    <dgm:cxn modelId="{56066286-F361-4B9E-9259-7C7FE60F8809}" srcId="{A38D25DE-876E-44F9-84E8-334643D6ECFC}" destId="{A527568E-1F26-4FDD-93B4-BD75389A0A91}" srcOrd="0" destOrd="0" parTransId="{417FCE14-2AC6-43F0-8324-BF2EEBD2051A}" sibTransId="{DB0D0457-9AC9-4ECB-A14B-D0C95677E357}"/>
    <dgm:cxn modelId="{C2DDA1A1-E20B-4818-A840-3BB53B22ADD2}" type="presOf" srcId="{A38D25DE-876E-44F9-84E8-334643D6ECFC}" destId="{5EAF3D48-5106-4963-ACFE-71DAA9304129}" srcOrd="0" destOrd="0" presId="urn:microsoft.com/office/officeart/2005/8/layout/process1"/>
    <dgm:cxn modelId="{EEAB95B1-7D52-4468-890E-1B25407C2E5F}" type="presOf" srcId="{F12CE80B-B8BC-460B-923C-B1692D84DF9C}" destId="{698CAA65-90D6-44EC-B586-77A4180F9D5B}" srcOrd="0" destOrd="0" presId="urn:microsoft.com/office/officeart/2005/8/layout/process1"/>
    <dgm:cxn modelId="{0A6704DA-427E-455C-B3B0-3EEE680B13A9}" type="presOf" srcId="{DB0D0457-9AC9-4ECB-A14B-D0C95677E357}" destId="{C3C653B6-3D02-4EB1-B810-30F3A5D1C532}" srcOrd="1" destOrd="0" presId="urn:microsoft.com/office/officeart/2005/8/layout/process1"/>
    <dgm:cxn modelId="{C7C2D1EC-932D-4FDB-88C3-2FD036D5CB5E}" type="presOf" srcId="{50F0C798-5631-46F3-AE30-1EAFBB95ACC9}" destId="{DE92DC4E-C7C3-4EC8-B167-D400936DEB9F}" srcOrd="0" destOrd="0" presId="urn:microsoft.com/office/officeart/2005/8/layout/process1"/>
    <dgm:cxn modelId="{89D855F1-A2A4-4305-AAF1-FA211932B776}" type="presParOf" srcId="{5EAF3D48-5106-4963-ACFE-71DAA9304129}" destId="{4DB8AA59-4FE3-44AC-9CF9-7A4862640194}" srcOrd="0" destOrd="0" presId="urn:microsoft.com/office/officeart/2005/8/layout/process1"/>
    <dgm:cxn modelId="{0C8B05B7-9B43-4465-B4FF-FC0375489DE5}" type="presParOf" srcId="{5EAF3D48-5106-4963-ACFE-71DAA9304129}" destId="{E495920B-4434-4C15-ADD9-94CFD4E935FE}" srcOrd="1" destOrd="0" presId="urn:microsoft.com/office/officeart/2005/8/layout/process1"/>
    <dgm:cxn modelId="{F5AE190F-A41F-476C-A944-28B27EC20268}" type="presParOf" srcId="{E495920B-4434-4C15-ADD9-94CFD4E935FE}" destId="{C3C653B6-3D02-4EB1-B810-30F3A5D1C532}" srcOrd="0" destOrd="0" presId="urn:microsoft.com/office/officeart/2005/8/layout/process1"/>
    <dgm:cxn modelId="{16038178-D611-4671-B2E8-D955175F9E03}" type="presParOf" srcId="{5EAF3D48-5106-4963-ACFE-71DAA9304129}" destId="{DE92DC4E-C7C3-4EC8-B167-D400936DEB9F}" srcOrd="2" destOrd="0" presId="urn:microsoft.com/office/officeart/2005/8/layout/process1"/>
    <dgm:cxn modelId="{A2412C50-1BE9-44CA-85A0-6F095804A812}" type="presParOf" srcId="{5EAF3D48-5106-4963-ACFE-71DAA9304129}" destId="{1A6CBBF6-C02C-462A-8A45-CBAF3BA354BA}" srcOrd="3" destOrd="0" presId="urn:microsoft.com/office/officeart/2005/8/layout/process1"/>
    <dgm:cxn modelId="{C04745F9-C245-4674-B457-4BFB99B48A1F}" type="presParOf" srcId="{1A6CBBF6-C02C-462A-8A45-CBAF3BA354BA}" destId="{FA73C200-F7BA-4951-92F1-10E3FF2A79C2}" srcOrd="0" destOrd="0" presId="urn:microsoft.com/office/officeart/2005/8/layout/process1"/>
    <dgm:cxn modelId="{593FD6E6-3E6B-487B-97DB-77FAB11A3F29}" type="presParOf" srcId="{5EAF3D48-5106-4963-ACFE-71DAA9304129}" destId="{698CAA65-90D6-44EC-B586-77A4180F9D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D25DE-876E-44F9-84E8-334643D6ECF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A527568E-1F26-4FDD-93B4-BD75389A0A91}">
      <dgm:prSet phldrT="[Tekst]" custT="1"/>
      <dgm:spPr/>
      <dgm:t>
        <a:bodyPr/>
        <a:lstStyle/>
        <a:p>
          <a:r>
            <a:rPr lang="pl-PL" sz="1800"/>
            <a:t>Wiki web page - request Falcon 9 launches </a:t>
          </a:r>
        </a:p>
      </dgm:t>
    </dgm:pt>
    <dgm:pt modelId="{417FCE14-2AC6-43F0-8324-BF2EEBD2051A}" type="parTrans" cxnId="{56066286-F361-4B9E-9259-7C7FE60F8809}">
      <dgm:prSet/>
      <dgm:spPr/>
      <dgm:t>
        <a:bodyPr/>
        <a:lstStyle/>
        <a:p>
          <a:endParaRPr lang="pl-PL"/>
        </a:p>
      </dgm:t>
    </dgm:pt>
    <dgm:pt modelId="{DB0D0457-9AC9-4ECB-A14B-D0C95677E357}" type="sibTrans" cxnId="{56066286-F361-4B9E-9259-7C7FE60F8809}">
      <dgm:prSet/>
      <dgm:spPr/>
      <dgm:t>
        <a:bodyPr/>
        <a:lstStyle/>
        <a:p>
          <a:endParaRPr lang="pl-PL"/>
        </a:p>
      </dgm:t>
    </dgm:pt>
    <dgm:pt modelId="{50F0C798-5631-46F3-AE30-1EAFBB95ACC9}">
      <dgm:prSet phldrT="[Tekst]" custT="1"/>
      <dgm:spPr/>
      <dgm:t>
        <a:bodyPr/>
        <a:lstStyle/>
        <a:p>
          <a:r>
            <a:rPr lang="pl-PL" sz="1800"/>
            <a:t>column</a:t>
          </a:r>
          <a:r>
            <a:rPr lang="pl-PL" sz="1800" baseline="0"/>
            <a:t> and variables extraction from HTML</a:t>
          </a:r>
          <a:endParaRPr lang="pl-PL" sz="1800"/>
        </a:p>
      </dgm:t>
    </dgm:pt>
    <dgm:pt modelId="{0EA795B4-58FA-41E2-8412-1B3BC268684B}" type="parTrans" cxnId="{383F6C53-E33E-4AA3-B166-00DE0AD92522}">
      <dgm:prSet/>
      <dgm:spPr/>
      <dgm:t>
        <a:bodyPr/>
        <a:lstStyle/>
        <a:p>
          <a:endParaRPr lang="pl-PL"/>
        </a:p>
      </dgm:t>
    </dgm:pt>
    <dgm:pt modelId="{E44DF2BB-215A-4A7D-996E-003AE497D315}" type="sibTrans" cxnId="{383F6C53-E33E-4AA3-B166-00DE0AD92522}">
      <dgm:prSet/>
      <dgm:spPr/>
      <dgm:t>
        <a:bodyPr/>
        <a:lstStyle/>
        <a:p>
          <a:endParaRPr lang="pl-PL"/>
        </a:p>
      </dgm:t>
    </dgm:pt>
    <dgm:pt modelId="{F12CE80B-B8BC-460B-923C-B1692D84DF9C}">
      <dgm:prSet phldrT="[Tekst]" custT="1"/>
      <dgm:spPr/>
      <dgm:t>
        <a:bodyPr/>
        <a:lstStyle/>
        <a:p>
          <a:r>
            <a:rPr lang="pl-PL" sz="1800"/>
            <a:t>Creating data frame</a:t>
          </a:r>
        </a:p>
      </dgm:t>
    </dgm:pt>
    <dgm:pt modelId="{D443141A-5B90-4AA6-844F-F0C9564B70E3}" type="parTrans" cxnId="{C75D6525-F175-4752-9871-FF22E29DB9FD}">
      <dgm:prSet/>
      <dgm:spPr/>
      <dgm:t>
        <a:bodyPr/>
        <a:lstStyle/>
        <a:p>
          <a:endParaRPr lang="pl-PL"/>
        </a:p>
      </dgm:t>
    </dgm:pt>
    <dgm:pt modelId="{C59BC5F3-1E57-43C7-BE63-2994CE8DB9F9}" type="sibTrans" cxnId="{C75D6525-F175-4752-9871-FF22E29DB9FD}">
      <dgm:prSet/>
      <dgm:spPr/>
      <dgm:t>
        <a:bodyPr/>
        <a:lstStyle/>
        <a:p>
          <a:endParaRPr lang="pl-PL"/>
        </a:p>
      </dgm:t>
    </dgm:pt>
    <dgm:pt modelId="{5EAF3D48-5106-4963-ACFE-71DAA9304129}" type="pres">
      <dgm:prSet presAssocID="{A38D25DE-876E-44F9-84E8-334643D6ECFC}" presName="Name0" presStyleCnt="0">
        <dgm:presLayoutVars>
          <dgm:dir/>
          <dgm:resizeHandles val="exact"/>
        </dgm:presLayoutVars>
      </dgm:prSet>
      <dgm:spPr/>
    </dgm:pt>
    <dgm:pt modelId="{4DB8AA59-4FE3-44AC-9CF9-7A4862640194}" type="pres">
      <dgm:prSet presAssocID="{A527568E-1F26-4FDD-93B4-BD75389A0A91}" presName="node" presStyleLbl="node1" presStyleIdx="0" presStyleCnt="3">
        <dgm:presLayoutVars>
          <dgm:bulletEnabled val="1"/>
        </dgm:presLayoutVars>
      </dgm:prSet>
      <dgm:spPr/>
    </dgm:pt>
    <dgm:pt modelId="{E495920B-4434-4C15-ADD9-94CFD4E935FE}" type="pres">
      <dgm:prSet presAssocID="{DB0D0457-9AC9-4ECB-A14B-D0C95677E357}" presName="sibTrans" presStyleLbl="sibTrans2D1" presStyleIdx="0" presStyleCnt="2"/>
      <dgm:spPr/>
    </dgm:pt>
    <dgm:pt modelId="{C3C653B6-3D02-4EB1-B810-30F3A5D1C532}" type="pres">
      <dgm:prSet presAssocID="{DB0D0457-9AC9-4ECB-A14B-D0C95677E357}" presName="connectorText" presStyleLbl="sibTrans2D1" presStyleIdx="0" presStyleCnt="2"/>
      <dgm:spPr/>
    </dgm:pt>
    <dgm:pt modelId="{DE92DC4E-C7C3-4EC8-B167-D400936DEB9F}" type="pres">
      <dgm:prSet presAssocID="{50F0C798-5631-46F3-AE30-1EAFBB95ACC9}" presName="node" presStyleLbl="node1" presStyleIdx="1" presStyleCnt="3">
        <dgm:presLayoutVars>
          <dgm:bulletEnabled val="1"/>
        </dgm:presLayoutVars>
      </dgm:prSet>
      <dgm:spPr/>
    </dgm:pt>
    <dgm:pt modelId="{1A6CBBF6-C02C-462A-8A45-CBAF3BA354BA}" type="pres">
      <dgm:prSet presAssocID="{E44DF2BB-215A-4A7D-996E-003AE497D315}" presName="sibTrans" presStyleLbl="sibTrans2D1" presStyleIdx="1" presStyleCnt="2"/>
      <dgm:spPr/>
    </dgm:pt>
    <dgm:pt modelId="{FA73C200-F7BA-4951-92F1-10E3FF2A79C2}" type="pres">
      <dgm:prSet presAssocID="{E44DF2BB-215A-4A7D-996E-003AE497D315}" presName="connectorText" presStyleLbl="sibTrans2D1" presStyleIdx="1" presStyleCnt="2"/>
      <dgm:spPr/>
    </dgm:pt>
    <dgm:pt modelId="{698CAA65-90D6-44EC-B586-77A4180F9D5B}" type="pres">
      <dgm:prSet presAssocID="{F12CE80B-B8BC-460B-923C-B1692D84DF9C}" presName="node" presStyleLbl="node1" presStyleIdx="2" presStyleCnt="3">
        <dgm:presLayoutVars>
          <dgm:bulletEnabled val="1"/>
        </dgm:presLayoutVars>
      </dgm:prSet>
      <dgm:spPr/>
    </dgm:pt>
  </dgm:ptLst>
  <dgm:cxnLst>
    <dgm:cxn modelId="{C75D6525-F175-4752-9871-FF22E29DB9FD}" srcId="{A38D25DE-876E-44F9-84E8-334643D6ECFC}" destId="{F12CE80B-B8BC-460B-923C-B1692D84DF9C}" srcOrd="2" destOrd="0" parTransId="{D443141A-5B90-4AA6-844F-F0C9564B70E3}" sibTransId="{C59BC5F3-1E57-43C7-BE63-2994CE8DB9F9}"/>
    <dgm:cxn modelId="{CEF34B34-3D05-44BC-9C87-E82F23AD00D2}" type="presOf" srcId="{DB0D0457-9AC9-4ECB-A14B-D0C95677E357}" destId="{E495920B-4434-4C15-ADD9-94CFD4E935FE}" srcOrd="0" destOrd="0" presId="urn:microsoft.com/office/officeart/2005/8/layout/process1"/>
    <dgm:cxn modelId="{2C8CEC40-881A-4D83-8891-CB480828373D}" type="presOf" srcId="{E44DF2BB-215A-4A7D-996E-003AE497D315}" destId="{FA73C200-F7BA-4951-92F1-10E3FF2A79C2}" srcOrd="1" destOrd="0" presId="urn:microsoft.com/office/officeart/2005/8/layout/process1"/>
    <dgm:cxn modelId="{1C7EC15B-52BC-486C-BCCA-10F13C5CB543}" type="presOf" srcId="{A527568E-1F26-4FDD-93B4-BD75389A0A91}" destId="{4DB8AA59-4FE3-44AC-9CF9-7A4862640194}" srcOrd="0" destOrd="0" presId="urn:microsoft.com/office/officeart/2005/8/layout/process1"/>
    <dgm:cxn modelId="{C2CD9D60-7C8A-45C5-8D56-953B8DE1158F}" type="presOf" srcId="{E44DF2BB-215A-4A7D-996E-003AE497D315}" destId="{1A6CBBF6-C02C-462A-8A45-CBAF3BA354BA}" srcOrd="0" destOrd="0" presId="urn:microsoft.com/office/officeart/2005/8/layout/process1"/>
    <dgm:cxn modelId="{383F6C53-E33E-4AA3-B166-00DE0AD92522}" srcId="{A38D25DE-876E-44F9-84E8-334643D6ECFC}" destId="{50F0C798-5631-46F3-AE30-1EAFBB95ACC9}" srcOrd="1" destOrd="0" parTransId="{0EA795B4-58FA-41E2-8412-1B3BC268684B}" sibTransId="{E44DF2BB-215A-4A7D-996E-003AE497D315}"/>
    <dgm:cxn modelId="{56066286-F361-4B9E-9259-7C7FE60F8809}" srcId="{A38D25DE-876E-44F9-84E8-334643D6ECFC}" destId="{A527568E-1F26-4FDD-93B4-BD75389A0A91}" srcOrd="0" destOrd="0" parTransId="{417FCE14-2AC6-43F0-8324-BF2EEBD2051A}" sibTransId="{DB0D0457-9AC9-4ECB-A14B-D0C95677E357}"/>
    <dgm:cxn modelId="{C2DDA1A1-E20B-4818-A840-3BB53B22ADD2}" type="presOf" srcId="{A38D25DE-876E-44F9-84E8-334643D6ECFC}" destId="{5EAF3D48-5106-4963-ACFE-71DAA9304129}" srcOrd="0" destOrd="0" presId="urn:microsoft.com/office/officeart/2005/8/layout/process1"/>
    <dgm:cxn modelId="{EEAB95B1-7D52-4468-890E-1B25407C2E5F}" type="presOf" srcId="{F12CE80B-B8BC-460B-923C-B1692D84DF9C}" destId="{698CAA65-90D6-44EC-B586-77A4180F9D5B}" srcOrd="0" destOrd="0" presId="urn:microsoft.com/office/officeart/2005/8/layout/process1"/>
    <dgm:cxn modelId="{0A6704DA-427E-455C-B3B0-3EEE680B13A9}" type="presOf" srcId="{DB0D0457-9AC9-4ECB-A14B-D0C95677E357}" destId="{C3C653B6-3D02-4EB1-B810-30F3A5D1C532}" srcOrd="1" destOrd="0" presId="urn:microsoft.com/office/officeart/2005/8/layout/process1"/>
    <dgm:cxn modelId="{C7C2D1EC-932D-4FDB-88C3-2FD036D5CB5E}" type="presOf" srcId="{50F0C798-5631-46F3-AE30-1EAFBB95ACC9}" destId="{DE92DC4E-C7C3-4EC8-B167-D400936DEB9F}" srcOrd="0" destOrd="0" presId="urn:microsoft.com/office/officeart/2005/8/layout/process1"/>
    <dgm:cxn modelId="{89D855F1-A2A4-4305-AAF1-FA211932B776}" type="presParOf" srcId="{5EAF3D48-5106-4963-ACFE-71DAA9304129}" destId="{4DB8AA59-4FE3-44AC-9CF9-7A4862640194}" srcOrd="0" destOrd="0" presId="urn:microsoft.com/office/officeart/2005/8/layout/process1"/>
    <dgm:cxn modelId="{0C8B05B7-9B43-4465-B4FF-FC0375489DE5}" type="presParOf" srcId="{5EAF3D48-5106-4963-ACFE-71DAA9304129}" destId="{E495920B-4434-4C15-ADD9-94CFD4E935FE}" srcOrd="1" destOrd="0" presId="urn:microsoft.com/office/officeart/2005/8/layout/process1"/>
    <dgm:cxn modelId="{F5AE190F-A41F-476C-A944-28B27EC20268}" type="presParOf" srcId="{E495920B-4434-4C15-ADD9-94CFD4E935FE}" destId="{C3C653B6-3D02-4EB1-B810-30F3A5D1C532}" srcOrd="0" destOrd="0" presId="urn:microsoft.com/office/officeart/2005/8/layout/process1"/>
    <dgm:cxn modelId="{16038178-D611-4671-B2E8-D955175F9E03}" type="presParOf" srcId="{5EAF3D48-5106-4963-ACFE-71DAA9304129}" destId="{DE92DC4E-C7C3-4EC8-B167-D400936DEB9F}" srcOrd="2" destOrd="0" presId="urn:microsoft.com/office/officeart/2005/8/layout/process1"/>
    <dgm:cxn modelId="{A2412C50-1BE9-44CA-85A0-6F095804A812}" type="presParOf" srcId="{5EAF3D48-5106-4963-ACFE-71DAA9304129}" destId="{1A6CBBF6-C02C-462A-8A45-CBAF3BA354BA}" srcOrd="3" destOrd="0" presId="urn:microsoft.com/office/officeart/2005/8/layout/process1"/>
    <dgm:cxn modelId="{C04745F9-C245-4674-B457-4BFB99B48A1F}" type="presParOf" srcId="{1A6CBBF6-C02C-462A-8A45-CBAF3BA354BA}" destId="{FA73C200-F7BA-4951-92F1-10E3FF2A79C2}" srcOrd="0" destOrd="0" presId="urn:microsoft.com/office/officeart/2005/8/layout/process1"/>
    <dgm:cxn modelId="{593FD6E6-3E6B-487B-97DB-77FAB11A3F29}" type="presParOf" srcId="{5EAF3D48-5106-4963-ACFE-71DAA9304129}" destId="{698CAA65-90D6-44EC-B586-77A4180F9D5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8D25DE-876E-44F9-84E8-334643D6ECF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pl-PL"/>
        </a:p>
      </dgm:t>
    </dgm:pt>
    <dgm:pt modelId="{50F0C798-5631-46F3-AE30-1EAFBB95ACC9}">
      <dgm:prSet phldrT="[Tekst]" custT="1"/>
      <dgm:spPr/>
      <dgm:t>
        <a:bodyPr/>
        <a:lstStyle/>
        <a:p>
          <a:r>
            <a:rPr lang="pl-PL" sz="1800" b="1" i="0"/>
            <a:t>Calculate the number and occurrence of each orbit</a:t>
          </a:r>
          <a:endParaRPr lang="pl-PL" sz="1800" u="sng"/>
        </a:p>
      </dgm:t>
    </dgm:pt>
    <dgm:pt modelId="{0EA795B4-58FA-41E2-8412-1B3BC268684B}" type="parTrans" cxnId="{383F6C53-E33E-4AA3-B166-00DE0AD92522}">
      <dgm:prSet/>
      <dgm:spPr/>
      <dgm:t>
        <a:bodyPr/>
        <a:lstStyle/>
        <a:p>
          <a:endParaRPr lang="pl-PL" u="sng"/>
        </a:p>
      </dgm:t>
    </dgm:pt>
    <dgm:pt modelId="{E44DF2BB-215A-4A7D-996E-003AE497D315}" type="sibTrans" cxnId="{383F6C53-E33E-4AA3-B166-00DE0AD92522}">
      <dgm:prSet/>
      <dgm:spPr/>
      <dgm:t>
        <a:bodyPr/>
        <a:lstStyle/>
        <a:p>
          <a:endParaRPr lang="pl-PL" u="sng"/>
        </a:p>
      </dgm:t>
    </dgm:pt>
    <dgm:pt modelId="{F12CE80B-B8BC-460B-923C-B1692D84DF9C}">
      <dgm:prSet phldrT="[Tekst]" custT="1"/>
      <dgm:spPr/>
      <dgm:t>
        <a:bodyPr/>
        <a:lstStyle/>
        <a:p>
          <a:r>
            <a:rPr lang="pl-PL" sz="1800" b="1" i="0"/>
            <a:t>Calculate the number and occurence of mission outcome per orbit type</a:t>
          </a:r>
          <a:endParaRPr lang="pl-PL" sz="1800" u="sng"/>
        </a:p>
      </dgm:t>
    </dgm:pt>
    <dgm:pt modelId="{D443141A-5B90-4AA6-844F-F0C9564B70E3}" type="parTrans" cxnId="{C75D6525-F175-4752-9871-FF22E29DB9FD}">
      <dgm:prSet/>
      <dgm:spPr/>
      <dgm:t>
        <a:bodyPr/>
        <a:lstStyle/>
        <a:p>
          <a:endParaRPr lang="pl-PL" u="sng"/>
        </a:p>
      </dgm:t>
    </dgm:pt>
    <dgm:pt modelId="{C59BC5F3-1E57-43C7-BE63-2994CE8DB9F9}" type="sibTrans" cxnId="{C75D6525-F175-4752-9871-FF22E29DB9FD}">
      <dgm:prSet/>
      <dgm:spPr/>
      <dgm:t>
        <a:bodyPr/>
        <a:lstStyle/>
        <a:p>
          <a:endParaRPr lang="pl-PL" u="sng"/>
        </a:p>
      </dgm:t>
    </dgm:pt>
    <dgm:pt modelId="{27506399-42E8-4241-8500-E5DA0CD68409}">
      <dgm:prSet/>
      <dgm:spPr/>
      <dgm:t>
        <a:bodyPr/>
        <a:lstStyle/>
        <a:p>
          <a:r>
            <a:rPr lang="pl-PL" b="1" i="0"/>
            <a:t>Calculate the number of launches on each site</a:t>
          </a:r>
        </a:p>
      </dgm:t>
    </dgm:pt>
    <dgm:pt modelId="{B65AD7D6-1ADB-434E-9666-80A09CAE079A}" type="parTrans" cxnId="{FBA4BC89-130A-44E8-AF04-E02C888797E8}">
      <dgm:prSet/>
      <dgm:spPr/>
      <dgm:t>
        <a:bodyPr/>
        <a:lstStyle/>
        <a:p>
          <a:endParaRPr lang="pl-PL"/>
        </a:p>
      </dgm:t>
    </dgm:pt>
    <dgm:pt modelId="{01E189ED-19B0-4331-A4F1-7A85139FDCE2}" type="sibTrans" cxnId="{FBA4BC89-130A-44E8-AF04-E02C888797E8}">
      <dgm:prSet/>
      <dgm:spPr/>
      <dgm:t>
        <a:bodyPr/>
        <a:lstStyle/>
        <a:p>
          <a:endParaRPr lang="pl-PL"/>
        </a:p>
      </dgm:t>
    </dgm:pt>
    <dgm:pt modelId="{FF427C9A-F707-451A-BEF1-6487E6C692FB}">
      <dgm:prSet/>
      <dgm:spPr/>
      <dgm:t>
        <a:bodyPr/>
        <a:lstStyle/>
        <a:p>
          <a:r>
            <a:rPr lang="pl-PL" b="1" i="0"/>
            <a:t>Create a landing outcome label from Outcome column</a:t>
          </a:r>
        </a:p>
      </dgm:t>
    </dgm:pt>
    <dgm:pt modelId="{8C60E230-0626-4CDB-BBE1-941A883C6B50}" type="parTrans" cxnId="{FF42D940-881D-4A77-AC2D-7DD6EC64ACE8}">
      <dgm:prSet/>
      <dgm:spPr/>
      <dgm:t>
        <a:bodyPr/>
        <a:lstStyle/>
        <a:p>
          <a:endParaRPr lang="pl-PL"/>
        </a:p>
      </dgm:t>
    </dgm:pt>
    <dgm:pt modelId="{9CBF36E6-C336-4246-8F76-A53BB72A83CB}" type="sibTrans" cxnId="{FF42D940-881D-4A77-AC2D-7DD6EC64ACE8}">
      <dgm:prSet/>
      <dgm:spPr/>
      <dgm:t>
        <a:bodyPr/>
        <a:lstStyle/>
        <a:p>
          <a:endParaRPr lang="pl-PL"/>
        </a:p>
      </dgm:t>
    </dgm:pt>
    <dgm:pt modelId="{5EAF3D48-5106-4963-ACFE-71DAA9304129}" type="pres">
      <dgm:prSet presAssocID="{A38D25DE-876E-44F9-84E8-334643D6ECFC}" presName="Name0" presStyleCnt="0">
        <dgm:presLayoutVars>
          <dgm:dir/>
          <dgm:resizeHandles val="exact"/>
        </dgm:presLayoutVars>
      </dgm:prSet>
      <dgm:spPr/>
    </dgm:pt>
    <dgm:pt modelId="{8A5A381A-070C-4B58-BF2C-FD947AEE8A48}" type="pres">
      <dgm:prSet presAssocID="{27506399-42E8-4241-8500-E5DA0CD68409}" presName="node" presStyleLbl="node1" presStyleIdx="0" presStyleCnt="4">
        <dgm:presLayoutVars>
          <dgm:bulletEnabled val="1"/>
        </dgm:presLayoutVars>
      </dgm:prSet>
      <dgm:spPr/>
    </dgm:pt>
    <dgm:pt modelId="{22325ECB-09B3-4F95-8465-3555ABE9C0B0}" type="pres">
      <dgm:prSet presAssocID="{01E189ED-19B0-4331-A4F1-7A85139FDCE2}" presName="sibTrans" presStyleLbl="sibTrans2D1" presStyleIdx="0" presStyleCnt="3"/>
      <dgm:spPr/>
    </dgm:pt>
    <dgm:pt modelId="{0D49FC2D-04B4-4D15-AB5E-EA4E1A3FFBDB}" type="pres">
      <dgm:prSet presAssocID="{01E189ED-19B0-4331-A4F1-7A85139FDCE2}" presName="connectorText" presStyleLbl="sibTrans2D1" presStyleIdx="0" presStyleCnt="3"/>
      <dgm:spPr/>
    </dgm:pt>
    <dgm:pt modelId="{DE92DC4E-C7C3-4EC8-B167-D400936DEB9F}" type="pres">
      <dgm:prSet presAssocID="{50F0C798-5631-46F3-AE30-1EAFBB95ACC9}" presName="node" presStyleLbl="node1" presStyleIdx="1" presStyleCnt="4">
        <dgm:presLayoutVars>
          <dgm:bulletEnabled val="1"/>
        </dgm:presLayoutVars>
      </dgm:prSet>
      <dgm:spPr/>
    </dgm:pt>
    <dgm:pt modelId="{1A6CBBF6-C02C-462A-8A45-CBAF3BA354BA}" type="pres">
      <dgm:prSet presAssocID="{E44DF2BB-215A-4A7D-996E-003AE497D315}" presName="sibTrans" presStyleLbl="sibTrans2D1" presStyleIdx="1" presStyleCnt="3"/>
      <dgm:spPr/>
    </dgm:pt>
    <dgm:pt modelId="{FA73C200-F7BA-4951-92F1-10E3FF2A79C2}" type="pres">
      <dgm:prSet presAssocID="{E44DF2BB-215A-4A7D-996E-003AE497D315}" presName="connectorText" presStyleLbl="sibTrans2D1" presStyleIdx="1" presStyleCnt="3"/>
      <dgm:spPr/>
    </dgm:pt>
    <dgm:pt modelId="{698CAA65-90D6-44EC-B586-77A4180F9D5B}" type="pres">
      <dgm:prSet presAssocID="{F12CE80B-B8BC-460B-923C-B1692D84DF9C}" presName="node" presStyleLbl="node1" presStyleIdx="2" presStyleCnt="4">
        <dgm:presLayoutVars>
          <dgm:bulletEnabled val="1"/>
        </dgm:presLayoutVars>
      </dgm:prSet>
      <dgm:spPr/>
    </dgm:pt>
    <dgm:pt modelId="{1CF76762-8C16-48DF-BF4E-E69AC550BE8B}" type="pres">
      <dgm:prSet presAssocID="{C59BC5F3-1E57-43C7-BE63-2994CE8DB9F9}" presName="sibTrans" presStyleLbl="sibTrans2D1" presStyleIdx="2" presStyleCnt="3"/>
      <dgm:spPr/>
    </dgm:pt>
    <dgm:pt modelId="{F3493FFD-3B01-4A87-B75F-7907BE08FA7C}" type="pres">
      <dgm:prSet presAssocID="{C59BC5F3-1E57-43C7-BE63-2994CE8DB9F9}" presName="connectorText" presStyleLbl="sibTrans2D1" presStyleIdx="2" presStyleCnt="3"/>
      <dgm:spPr/>
    </dgm:pt>
    <dgm:pt modelId="{CBF8C05B-8B37-4EAD-9EB1-D58D691DAD68}" type="pres">
      <dgm:prSet presAssocID="{FF427C9A-F707-451A-BEF1-6487E6C692FB}" presName="node" presStyleLbl="node1" presStyleIdx="3" presStyleCnt="4">
        <dgm:presLayoutVars>
          <dgm:bulletEnabled val="1"/>
        </dgm:presLayoutVars>
      </dgm:prSet>
      <dgm:spPr/>
    </dgm:pt>
  </dgm:ptLst>
  <dgm:cxnLst>
    <dgm:cxn modelId="{D96BF91B-3678-46AD-A04A-BDDB940A5FDA}" type="presOf" srcId="{FF427C9A-F707-451A-BEF1-6487E6C692FB}" destId="{CBF8C05B-8B37-4EAD-9EB1-D58D691DAD68}" srcOrd="0" destOrd="0" presId="urn:microsoft.com/office/officeart/2005/8/layout/process1"/>
    <dgm:cxn modelId="{C75D6525-F175-4752-9871-FF22E29DB9FD}" srcId="{A38D25DE-876E-44F9-84E8-334643D6ECFC}" destId="{F12CE80B-B8BC-460B-923C-B1692D84DF9C}" srcOrd="2" destOrd="0" parTransId="{D443141A-5B90-4AA6-844F-F0C9564B70E3}" sibTransId="{C59BC5F3-1E57-43C7-BE63-2994CE8DB9F9}"/>
    <dgm:cxn modelId="{D5818E27-551F-4C86-B2CE-A8D0FF7D39C4}" type="presOf" srcId="{C59BC5F3-1E57-43C7-BE63-2994CE8DB9F9}" destId="{F3493FFD-3B01-4A87-B75F-7907BE08FA7C}" srcOrd="1" destOrd="0" presId="urn:microsoft.com/office/officeart/2005/8/layout/process1"/>
    <dgm:cxn modelId="{1375DB2B-AB8C-4917-93A9-8E088330D91E}" type="presOf" srcId="{C59BC5F3-1E57-43C7-BE63-2994CE8DB9F9}" destId="{1CF76762-8C16-48DF-BF4E-E69AC550BE8B}" srcOrd="0" destOrd="0" presId="urn:microsoft.com/office/officeart/2005/8/layout/process1"/>
    <dgm:cxn modelId="{7FD23A2D-8DCD-44D7-BD93-D6D0D18E184C}" type="presOf" srcId="{27506399-42E8-4241-8500-E5DA0CD68409}" destId="{8A5A381A-070C-4B58-BF2C-FD947AEE8A48}" srcOrd="0" destOrd="0" presId="urn:microsoft.com/office/officeart/2005/8/layout/process1"/>
    <dgm:cxn modelId="{FF42D940-881D-4A77-AC2D-7DD6EC64ACE8}" srcId="{A38D25DE-876E-44F9-84E8-334643D6ECFC}" destId="{FF427C9A-F707-451A-BEF1-6487E6C692FB}" srcOrd="3" destOrd="0" parTransId="{8C60E230-0626-4CDB-BBE1-941A883C6B50}" sibTransId="{9CBF36E6-C336-4246-8F76-A53BB72A83CB}"/>
    <dgm:cxn modelId="{2C8CEC40-881A-4D83-8891-CB480828373D}" type="presOf" srcId="{E44DF2BB-215A-4A7D-996E-003AE497D315}" destId="{FA73C200-F7BA-4951-92F1-10E3FF2A79C2}" srcOrd="1" destOrd="0" presId="urn:microsoft.com/office/officeart/2005/8/layout/process1"/>
    <dgm:cxn modelId="{C2CD9D60-7C8A-45C5-8D56-953B8DE1158F}" type="presOf" srcId="{E44DF2BB-215A-4A7D-996E-003AE497D315}" destId="{1A6CBBF6-C02C-462A-8A45-CBAF3BA354BA}" srcOrd="0" destOrd="0" presId="urn:microsoft.com/office/officeart/2005/8/layout/process1"/>
    <dgm:cxn modelId="{48D3F949-8740-4D44-BDEA-530222B5D1CE}" type="presOf" srcId="{01E189ED-19B0-4331-A4F1-7A85139FDCE2}" destId="{22325ECB-09B3-4F95-8465-3555ABE9C0B0}" srcOrd="0" destOrd="0" presId="urn:microsoft.com/office/officeart/2005/8/layout/process1"/>
    <dgm:cxn modelId="{A4007C72-4870-49ED-B822-97592C290E4E}" type="presOf" srcId="{01E189ED-19B0-4331-A4F1-7A85139FDCE2}" destId="{0D49FC2D-04B4-4D15-AB5E-EA4E1A3FFBDB}" srcOrd="1" destOrd="0" presId="urn:microsoft.com/office/officeart/2005/8/layout/process1"/>
    <dgm:cxn modelId="{383F6C53-E33E-4AA3-B166-00DE0AD92522}" srcId="{A38D25DE-876E-44F9-84E8-334643D6ECFC}" destId="{50F0C798-5631-46F3-AE30-1EAFBB95ACC9}" srcOrd="1" destOrd="0" parTransId="{0EA795B4-58FA-41E2-8412-1B3BC268684B}" sibTransId="{E44DF2BB-215A-4A7D-996E-003AE497D315}"/>
    <dgm:cxn modelId="{FBA4BC89-130A-44E8-AF04-E02C888797E8}" srcId="{A38D25DE-876E-44F9-84E8-334643D6ECFC}" destId="{27506399-42E8-4241-8500-E5DA0CD68409}" srcOrd="0" destOrd="0" parTransId="{B65AD7D6-1ADB-434E-9666-80A09CAE079A}" sibTransId="{01E189ED-19B0-4331-A4F1-7A85139FDCE2}"/>
    <dgm:cxn modelId="{C2DDA1A1-E20B-4818-A840-3BB53B22ADD2}" type="presOf" srcId="{A38D25DE-876E-44F9-84E8-334643D6ECFC}" destId="{5EAF3D48-5106-4963-ACFE-71DAA9304129}" srcOrd="0" destOrd="0" presId="urn:microsoft.com/office/officeart/2005/8/layout/process1"/>
    <dgm:cxn modelId="{EEAB95B1-7D52-4468-890E-1B25407C2E5F}" type="presOf" srcId="{F12CE80B-B8BC-460B-923C-B1692D84DF9C}" destId="{698CAA65-90D6-44EC-B586-77A4180F9D5B}" srcOrd="0" destOrd="0" presId="urn:microsoft.com/office/officeart/2005/8/layout/process1"/>
    <dgm:cxn modelId="{C7C2D1EC-932D-4FDB-88C3-2FD036D5CB5E}" type="presOf" srcId="{50F0C798-5631-46F3-AE30-1EAFBB95ACC9}" destId="{DE92DC4E-C7C3-4EC8-B167-D400936DEB9F}" srcOrd="0" destOrd="0" presId="urn:microsoft.com/office/officeart/2005/8/layout/process1"/>
    <dgm:cxn modelId="{D181AB96-48F6-4C68-A894-83835D51CEE5}" type="presParOf" srcId="{5EAF3D48-5106-4963-ACFE-71DAA9304129}" destId="{8A5A381A-070C-4B58-BF2C-FD947AEE8A48}" srcOrd="0" destOrd="0" presId="urn:microsoft.com/office/officeart/2005/8/layout/process1"/>
    <dgm:cxn modelId="{0E12CC18-ED55-47D4-A194-59EAB6088ADD}" type="presParOf" srcId="{5EAF3D48-5106-4963-ACFE-71DAA9304129}" destId="{22325ECB-09B3-4F95-8465-3555ABE9C0B0}" srcOrd="1" destOrd="0" presId="urn:microsoft.com/office/officeart/2005/8/layout/process1"/>
    <dgm:cxn modelId="{E3451FE9-89DD-43AE-886D-1D024CF19A99}" type="presParOf" srcId="{22325ECB-09B3-4F95-8465-3555ABE9C0B0}" destId="{0D49FC2D-04B4-4D15-AB5E-EA4E1A3FFBDB}" srcOrd="0" destOrd="0" presId="urn:microsoft.com/office/officeart/2005/8/layout/process1"/>
    <dgm:cxn modelId="{16038178-D611-4671-B2E8-D955175F9E03}" type="presParOf" srcId="{5EAF3D48-5106-4963-ACFE-71DAA9304129}" destId="{DE92DC4E-C7C3-4EC8-B167-D400936DEB9F}" srcOrd="2" destOrd="0" presId="urn:microsoft.com/office/officeart/2005/8/layout/process1"/>
    <dgm:cxn modelId="{A2412C50-1BE9-44CA-85A0-6F095804A812}" type="presParOf" srcId="{5EAF3D48-5106-4963-ACFE-71DAA9304129}" destId="{1A6CBBF6-C02C-462A-8A45-CBAF3BA354BA}" srcOrd="3" destOrd="0" presId="urn:microsoft.com/office/officeart/2005/8/layout/process1"/>
    <dgm:cxn modelId="{C04745F9-C245-4674-B457-4BFB99B48A1F}" type="presParOf" srcId="{1A6CBBF6-C02C-462A-8A45-CBAF3BA354BA}" destId="{FA73C200-F7BA-4951-92F1-10E3FF2A79C2}" srcOrd="0" destOrd="0" presId="urn:microsoft.com/office/officeart/2005/8/layout/process1"/>
    <dgm:cxn modelId="{593FD6E6-3E6B-487B-97DB-77FAB11A3F29}" type="presParOf" srcId="{5EAF3D48-5106-4963-ACFE-71DAA9304129}" destId="{698CAA65-90D6-44EC-B586-77A4180F9D5B}" srcOrd="4" destOrd="0" presId="urn:microsoft.com/office/officeart/2005/8/layout/process1"/>
    <dgm:cxn modelId="{2A7C6A74-8EA9-48E4-A80C-D29B624BB715}" type="presParOf" srcId="{5EAF3D48-5106-4963-ACFE-71DAA9304129}" destId="{1CF76762-8C16-48DF-BF4E-E69AC550BE8B}" srcOrd="5" destOrd="0" presId="urn:microsoft.com/office/officeart/2005/8/layout/process1"/>
    <dgm:cxn modelId="{636B3505-0E97-40A0-8BD3-1E12E66E3401}" type="presParOf" srcId="{1CF76762-8C16-48DF-BF4E-E69AC550BE8B}" destId="{F3493FFD-3B01-4A87-B75F-7907BE08FA7C}" srcOrd="0" destOrd="0" presId="urn:microsoft.com/office/officeart/2005/8/layout/process1"/>
    <dgm:cxn modelId="{46F67ABC-32F3-4286-B271-C77E7CEE32B0}" type="presParOf" srcId="{5EAF3D48-5106-4963-ACFE-71DAA9304129}" destId="{CBF8C05B-8B37-4EAD-9EB1-D58D691DAD6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8D25DE-876E-44F9-84E8-334643D6ECF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pl-PL"/>
        </a:p>
      </dgm:t>
    </dgm:pt>
    <dgm:pt modelId="{F12CE80B-B8BC-460B-923C-B1692D84DF9C}">
      <dgm:prSet phldrT="[Tekst]" custT="1"/>
      <dgm:spPr/>
      <dgm:t>
        <a:bodyPr/>
        <a:lstStyle/>
        <a:p>
          <a:r>
            <a:rPr lang="en-US" sz="1400" b="1" u="none" noProof="0" dirty="0" err="1"/>
            <a:t>Standarize</a:t>
          </a:r>
          <a:r>
            <a:rPr lang="en-US" sz="1400" b="1" u="none" noProof="0" dirty="0"/>
            <a:t> the rest of values in columns and </a:t>
          </a:r>
          <a:r>
            <a:rPr lang="en-US" sz="1400" b="1" u="none" noProof="0" dirty="0" err="1"/>
            <a:t>asign</a:t>
          </a:r>
          <a:r>
            <a:rPr lang="en-US" sz="1400" b="1" u="none" noProof="0" dirty="0"/>
            <a:t> as </a:t>
          </a:r>
          <a:r>
            <a:rPr lang="en-US" sz="1100" b="1" u="none" noProof="0" dirty="0"/>
            <a:t>X</a:t>
          </a:r>
        </a:p>
      </dgm:t>
    </dgm:pt>
    <dgm:pt modelId="{D443141A-5B90-4AA6-844F-F0C9564B70E3}" type="parTrans" cxnId="{C75D6525-F175-4752-9871-FF22E29DB9FD}">
      <dgm:prSet/>
      <dgm:spPr/>
      <dgm:t>
        <a:bodyPr/>
        <a:lstStyle/>
        <a:p>
          <a:endParaRPr lang="pl-PL" u="sng"/>
        </a:p>
      </dgm:t>
    </dgm:pt>
    <dgm:pt modelId="{C59BC5F3-1E57-43C7-BE63-2994CE8DB9F9}" type="sibTrans" cxnId="{C75D6525-F175-4752-9871-FF22E29DB9FD}">
      <dgm:prSet/>
      <dgm:spPr/>
      <dgm:t>
        <a:bodyPr/>
        <a:lstStyle/>
        <a:p>
          <a:endParaRPr lang="en-US" u="sng" noProof="0" dirty="0"/>
        </a:p>
      </dgm:t>
    </dgm:pt>
    <dgm:pt modelId="{27506399-42E8-4241-8500-E5DA0CD68409}">
      <dgm:prSet custT="1"/>
      <dgm:spPr/>
      <dgm:t>
        <a:bodyPr/>
        <a:lstStyle/>
        <a:p>
          <a:r>
            <a:rPr lang="en-US" sz="1400" b="1" i="0" noProof="0" dirty="0"/>
            <a:t>Create array from Class column and </a:t>
          </a:r>
          <a:r>
            <a:rPr lang="en-US" sz="1400" b="1" i="0" noProof="0" dirty="0" err="1"/>
            <a:t>asign</a:t>
          </a:r>
          <a:r>
            <a:rPr lang="en-US" sz="1400" b="1" i="0" noProof="0" dirty="0"/>
            <a:t> it to Y</a:t>
          </a:r>
        </a:p>
      </dgm:t>
    </dgm:pt>
    <dgm:pt modelId="{B65AD7D6-1ADB-434E-9666-80A09CAE079A}" type="parTrans" cxnId="{FBA4BC89-130A-44E8-AF04-E02C888797E8}">
      <dgm:prSet/>
      <dgm:spPr/>
      <dgm:t>
        <a:bodyPr/>
        <a:lstStyle/>
        <a:p>
          <a:endParaRPr lang="pl-PL"/>
        </a:p>
      </dgm:t>
    </dgm:pt>
    <dgm:pt modelId="{01E189ED-19B0-4331-A4F1-7A85139FDCE2}" type="sibTrans" cxnId="{FBA4BC89-130A-44E8-AF04-E02C888797E8}">
      <dgm:prSet/>
      <dgm:spPr/>
      <dgm:t>
        <a:bodyPr/>
        <a:lstStyle/>
        <a:p>
          <a:endParaRPr lang="en-US" noProof="0" dirty="0"/>
        </a:p>
      </dgm:t>
    </dgm:pt>
    <dgm:pt modelId="{FF427C9A-F707-451A-BEF1-6487E6C692FB}">
      <dgm:prSet custT="1"/>
      <dgm:spPr/>
      <dgm:t>
        <a:bodyPr/>
        <a:lstStyle/>
        <a:p>
          <a:r>
            <a:rPr lang="en-US" sz="1400" b="1" i="0" noProof="0" dirty="0"/>
            <a:t>split</a:t>
          </a:r>
          <a:r>
            <a:rPr lang="en-US" sz="1400" b="1" i="0" baseline="0" noProof="0" dirty="0"/>
            <a:t> data for train and test set</a:t>
          </a:r>
          <a:endParaRPr lang="en-US" sz="1400" b="1" i="0" noProof="0" dirty="0"/>
        </a:p>
      </dgm:t>
    </dgm:pt>
    <dgm:pt modelId="{8C60E230-0626-4CDB-BBE1-941A883C6B50}" type="parTrans" cxnId="{FF42D940-881D-4A77-AC2D-7DD6EC64ACE8}">
      <dgm:prSet/>
      <dgm:spPr/>
      <dgm:t>
        <a:bodyPr/>
        <a:lstStyle/>
        <a:p>
          <a:endParaRPr lang="pl-PL"/>
        </a:p>
      </dgm:t>
    </dgm:pt>
    <dgm:pt modelId="{9CBF36E6-C336-4246-8F76-A53BB72A83CB}" type="sibTrans" cxnId="{FF42D940-881D-4A77-AC2D-7DD6EC64ACE8}">
      <dgm:prSet/>
      <dgm:spPr/>
      <dgm:t>
        <a:bodyPr/>
        <a:lstStyle/>
        <a:p>
          <a:endParaRPr lang="en-US" noProof="0" dirty="0"/>
        </a:p>
      </dgm:t>
    </dgm:pt>
    <dgm:pt modelId="{6F989610-E0E8-4B82-9AFC-D8FCA25D99B5}">
      <dgm:prSet custT="1"/>
      <dgm:spPr/>
      <dgm:t>
        <a:bodyPr/>
        <a:lstStyle/>
        <a:p>
          <a:r>
            <a:rPr lang="en-US" sz="1400" b="1" noProof="0" dirty="0"/>
            <a:t>create models (logistic regression, decision tree, KNN,SVM) using  </a:t>
          </a:r>
          <a:r>
            <a:rPr lang="en-US" sz="1400" b="1" noProof="0" dirty="0" err="1"/>
            <a:t>GridSearchCV</a:t>
          </a:r>
          <a:endParaRPr lang="en-US" sz="1400" b="1" noProof="0" dirty="0"/>
        </a:p>
      </dgm:t>
    </dgm:pt>
    <dgm:pt modelId="{959DDC7E-A300-4550-B2F0-98029EDF52E2}" type="parTrans" cxnId="{F973C7DB-87B6-4576-A9BD-4B0584B9B416}">
      <dgm:prSet/>
      <dgm:spPr/>
      <dgm:t>
        <a:bodyPr/>
        <a:lstStyle/>
        <a:p>
          <a:endParaRPr lang="pl-PL"/>
        </a:p>
      </dgm:t>
    </dgm:pt>
    <dgm:pt modelId="{16546C2C-D5D1-4D26-8B68-C661C16AF859}" type="sibTrans" cxnId="{F973C7DB-87B6-4576-A9BD-4B0584B9B416}">
      <dgm:prSet/>
      <dgm:spPr/>
      <dgm:t>
        <a:bodyPr/>
        <a:lstStyle/>
        <a:p>
          <a:endParaRPr lang="en-US" noProof="0" dirty="0"/>
        </a:p>
      </dgm:t>
    </dgm:pt>
    <dgm:pt modelId="{7FB39689-0713-443B-9822-D21E106F9772}">
      <dgm:prSet custT="1"/>
      <dgm:spPr/>
      <dgm:t>
        <a:bodyPr/>
        <a:lstStyle/>
        <a:p>
          <a:r>
            <a:rPr lang="en-US" sz="1400" b="1" noProof="0" dirty="0"/>
            <a:t>Get the score of each model</a:t>
          </a:r>
        </a:p>
        <a:p>
          <a:endParaRPr lang="en-US" sz="800" noProof="0" dirty="0"/>
        </a:p>
      </dgm:t>
    </dgm:pt>
    <dgm:pt modelId="{09AF698C-065D-40AA-80EC-D39F9F65E2B0}" type="parTrans" cxnId="{C024DCC8-8350-4EF3-AEA3-BB69CB2202B9}">
      <dgm:prSet/>
      <dgm:spPr/>
      <dgm:t>
        <a:bodyPr/>
        <a:lstStyle/>
        <a:p>
          <a:endParaRPr lang="pl-PL"/>
        </a:p>
      </dgm:t>
    </dgm:pt>
    <dgm:pt modelId="{8E2F1E4B-B2D6-40B9-BBB5-14672CEA2E1B}" type="sibTrans" cxnId="{C024DCC8-8350-4EF3-AEA3-BB69CB2202B9}">
      <dgm:prSet/>
      <dgm:spPr/>
      <dgm:t>
        <a:bodyPr/>
        <a:lstStyle/>
        <a:p>
          <a:endParaRPr lang="en-US" noProof="0" dirty="0"/>
        </a:p>
      </dgm:t>
    </dgm:pt>
    <dgm:pt modelId="{4C75D947-5B03-43D3-BD49-C17F2577123F}">
      <dgm:prSet custT="1"/>
      <dgm:spPr/>
      <dgm:t>
        <a:bodyPr/>
        <a:lstStyle/>
        <a:p>
          <a:r>
            <a:rPr lang="en-US" sz="1400" b="1" noProof="0" dirty="0"/>
            <a:t>For each model create  confusion matrix </a:t>
          </a:r>
        </a:p>
      </dgm:t>
    </dgm:pt>
    <dgm:pt modelId="{9E7F8993-BDBE-4991-B161-8ED77DEA693B}" type="parTrans" cxnId="{9F5644E9-21CA-4821-8860-745FFCC109D2}">
      <dgm:prSet/>
      <dgm:spPr/>
      <dgm:t>
        <a:bodyPr/>
        <a:lstStyle/>
        <a:p>
          <a:endParaRPr lang="pl-PL"/>
        </a:p>
      </dgm:t>
    </dgm:pt>
    <dgm:pt modelId="{49426735-1E7E-4616-9B22-FD7C36C3C6DA}" type="sibTrans" cxnId="{9F5644E9-21CA-4821-8860-745FFCC109D2}">
      <dgm:prSet/>
      <dgm:spPr/>
      <dgm:t>
        <a:bodyPr/>
        <a:lstStyle/>
        <a:p>
          <a:endParaRPr lang="en-US" noProof="0" dirty="0"/>
        </a:p>
      </dgm:t>
    </dgm:pt>
    <dgm:pt modelId="{1248A25B-E219-4A7B-9D61-F99859BC2000}">
      <dgm:prSet custT="1"/>
      <dgm:spPr/>
      <dgm:t>
        <a:bodyPr/>
        <a:lstStyle/>
        <a:p>
          <a:r>
            <a:rPr lang="en-US" sz="1400" b="1" noProof="0" dirty="0"/>
            <a:t>analyze  scores and  compare them by building bar chart</a:t>
          </a:r>
        </a:p>
      </dgm:t>
    </dgm:pt>
    <dgm:pt modelId="{63FCFA49-667C-4ADF-9531-79D5789855AE}" type="parTrans" cxnId="{552A91D6-D7AE-4714-AF7A-82E0DC2C10F6}">
      <dgm:prSet/>
      <dgm:spPr/>
      <dgm:t>
        <a:bodyPr/>
        <a:lstStyle/>
        <a:p>
          <a:endParaRPr lang="pl-PL"/>
        </a:p>
      </dgm:t>
    </dgm:pt>
    <dgm:pt modelId="{2F49276A-6CCE-4478-B12B-2106AAE2D799}" type="sibTrans" cxnId="{552A91D6-D7AE-4714-AF7A-82E0DC2C10F6}">
      <dgm:prSet/>
      <dgm:spPr/>
      <dgm:t>
        <a:bodyPr/>
        <a:lstStyle/>
        <a:p>
          <a:endParaRPr lang="pl-PL"/>
        </a:p>
      </dgm:t>
    </dgm:pt>
    <dgm:pt modelId="{5EAF3D48-5106-4963-ACFE-71DAA9304129}" type="pres">
      <dgm:prSet presAssocID="{A38D25DE-876E-44F9-84E8-334643D6ECFC}" presName="Name0" presStyleCnt="0">
        <dgm:presLayoutVars>
          <dgm:dir/>
          <dgm:resizeHandles val="exact"/>
        </dgm:presLayoutVars>
      </dgm:prSet>
      <dgm:spPr/>
    </dgm:pt>
    <dgm:pt modelId="{8A5A381A-070C-4B58-BF2C-FD947AEE8A48}" type="pres">
      <dgm:prSet presAssocID="{27506399-42E8-4241-8500-E5DA0CD68409}" presName="node" presStyleLbl="node1" presStyleIdx="0" presStyleCnt="7">
        <dgm:presLayoutVars>
          <dgm:bulletEnabled val="1"/>
        </dgm:presLayoutVars>
      </dgm:prSet>
      <dgm:spPr/>
    </dgm:pt>
    <dgm:pt modelId="{22325ECB-09B3-4F95-8465-3555ABE9C0B0}" type="pres">
      <dgm:prSet presAssocID="{01E189ED-19B0-4331-A4F1-7A85139FDCE2}" presName="sibTrans" presStyleLbl="sibTrans2D1" presStyleIdx="0" presStyleCnt="6"/>
      <dgm:spPr/>
    </dgm:pt>
    <dgm:pt modelId="{0D49FC2D-04B4-4D15-AB5E-EA4E1A3FFBDB}" type="pres">
      <dgm:prSet presAssocID="{01E189ED-19B0-4331-A4F1-7A85139FDCE2}" presName="connectorText" presStyleLbl="sibTrans2D1" presStyleIdx="0" presStyleCnt="6"/>
      <dgm:spPr/>
    </dgm:pt>
    <dgm:pt modelId="{698CAA65-90D6-44EC-B586-77A4180F9D5B}" type="pres">
      <dgm:prSet presAssocID="{F12CE80B-B8BC-460B-923C-B1692D84DF9C}" presName="node" presStyleLbl="node1" presStyleIdx="1" presStyleCnt="7">
        <dgm:presLayoutVars>
          <dgm:bulletEnabled val="1"/>
        </dgm:presLayoutVars>
      </dgm:prSet>
      <dgm:spPr/>
    </dgm:pt>
    <dgm:pt modelId="{1CF76762-8C16-48DF-BF4E-E69AC550BE8B}" type="pres">
      <dgm:prSet presAssocID="{C59BC5F3-1E57-43C7-BE63-2994CE8DB9F9}" presName="sibTrans" presStyleLbl="sibTrans2D1" presStyleIdx="1" presStyleCnt="6"/>
      <dgm:spPr/>
    </dgm:pt>
    <dgm:pt modelId="{F3493FFD-3B01-4A87-B75F-7907BE08FA7C}" type="pres">
      <dgm:prSet presAssocID="{C59BC5F3-1E57-43C7-BE63-2994CE8DB9F9}" presName="connectorText" presStyleLbl="sibTrans2D1" presStyleIdx="1" presStyleCnt="6"/>
      <dgm:spPr/>
    </dgm:pt>
    <dgm:pt modelId="{CBF8C05B-8B37-4EAD-9EB1-D58D691DAD68}" type="pres">
      <dgm:prSet presAssocID="{FF427C9A-F707-451A-BEF1-6487E6C692FB}" presName="node" presStyleLbl="node1" presStyleIdx="2" presStyleCnt="7">
        <dgm:presLayoutVars>
          <dgm:bulletEnabled val="1"/>
        </dgm:presLayoutVars>
      </dgm:prSet>
      <dgm:spPr/>
    </dgm:pt>
    <dgm:pt modelId="{269ECB92-5676-4263-8A52-FF6A39A76D77}" type="pres">
      <dgm:prSet presAssocID="{9CBF36E6-C336-4246-8F76-A53BB72A83CB}" presName="sibTrans" presStyleLbl="sibTrans2D1" presStyleIdx="2" presStyleCnt="6"/>
      <dgm:spPr/>
    </dgm:pt>
    <dgm:pt modelId="{84467F3C-93F0-42D4-A38E-17122E1FA146}" type="pres">
      <dgm:prSet presAssocID="{9CBF36E6-C336-4246-8F76-A53BB72A83CB}" presName="connectorText" presStyleLbl="sibTrans2D1" presStyleIdx="2" presStyleCnt="6"/>
      <dgm:spPr/>
    </dgm:pt>
    <dgm:pt modelId="{6A879A62-F07F-4C86-9105-34D7E2E73D1D}" type="pres">
      <dgm:prSet presAssocID="{6F989610-E0E8-4B82-9AFC-D8FCA25D99B5}" presName="node" presStyleLbl="node1" presStyleIdx="3" presStyleCnt="7">
        <dgm:presLayoutVars>
          <dgm:bulletEnabled val="1"/>
        </dgm:presLayoutVars>
      </dgm:prSet>
      <dgm:spPr/>
    </dgm:pt>
    <dgm:pt modelId="{BE11D0DB-5C52-4311-A4E9-ED7018FCB990}" type="pres">
      <dgm:prSet presAssocID="{16546C2C-D5D1-4D26-8B68-C661C16AF859}" presName="sibTrans" presStyleLbl="sibTrans2D1" presStyleIdx="3" presStyleCnt="6"/>
      <dgm:spPr/>
    </dgm:pt>
    <dgm:pt modelId="{51FC4574-774B-4C8B-B780-35B30121428A}" type="pres">
      <dgm:prSet presAssocID="{16546C2C-D5D1-4D26-8B68-C661C16AF859}" presName="connectorText" presStyleLbl="sibTrans2D1" presStyleIdx="3" presStyleCnt="6"/>
      <dgm:spPr/>
    </dgm:pt>
    <dgm:pt modelId="{29C7D6EB-6C28-4E45-8826-DA2D28F52C36}" type="pres">
      <dgm:prSet presAssocID="{7FB39689-0713-443B-9822-D21E106F9772}" presName="node" presStyleLbl="node1" presStyleIdx="4" presStyleCnt="7">
        <dgm:presLayoutVars>
          <dgm:bulletEnabled val="1"/>
        </dgm:presLayoutVars>
      </dgm:prSet>
      <dgm:spPr/>
    </dgm:pt>
    <dgm:pt modelId="{EDD8A774-3A3B-4A29-9731-3550D4BF455E}" type="pres">
      <dgm:prSet presAssocID="{8E2F1E4B-B2D6-40B9-BBB5-14672CEA2E1B}" presName="sibTrans" presStyleLbl="sibTrans2D1" presStyleIdx="4" presStyleCnt="6"/>
      <dgm:spPr/>
    </dgm:pt>
    <dgm:pt modelId="{CEF43B91-1544-439E-86ED-6B04D7C8D94D}" type="pres">
      <dgm:prSet presAssocID="{8E2F1E4B-B2D6-40B9-BBB5-14672CEA2E1B}" presName="connectorText" presStyleLbl="sibTrans2D1" presStyleIdx="4" presStyleCnt="6"/>
      <dgm:spPr/>
    </dgm:pt>
    <dgm:pt modelId="{62486127-04B3-4E9E-ABBE-806B972720A8}" type="pres">
      <dgm:prSet presAssocID="{4C75D947-5B03-43D3-BD49-C17F2577123F}" presName="node" presStyleLbl="node1" presStyleIdx="5" presStyleCnt="7">
        <dgm:presLayoutVars>
          <dgm:bulletEnabled val="1"/>
        </dgm:presLayoutVars>
      </dgm:prSet>
      <dgm:spPr/>
    </dgm:pt>
    <dgm:pt modelId="{ED25B9B9-8D23-4A87-8321-43D7EEB6C635}" type="pres">
      <dgm:prSet presAssocID="{49426735-1E7E-4616-9B22-FD7C36C3C6DA}" presName="sibTrans" presStyleLbl="sibTrans2D1" presStyleIdx="5" presStyleCnt="6"/>
      <dgm:spPr/>
    </dgm:pt>
    <dgm:pt modelId="{C541995A-BD1D-4D64-8BBD-F57F4CEF1951}" type="pres">
      <dgm:prSet presAssocID="{49426735-1E7E-4616-9B22-FD7C36C3C6DA}" presName="connectorText" presStyleLbl="sibTrans2D1" presStyleIdx="5" presStyleCnt="6"/>
      <dgm:spPr/>
    </dgm:pt>
    <dgm:pt modelId="{E50D3D74-4177-4A83-95FB-3B7D6AC30059}" type="pres">
      <dgm:prSet presAssocID="{1248A25B-E219-4A7B-9D61-F99859BC2000}" presName="node" presStyleLbl="node1" presStyleIdx="6" presStyleCnt="7">
        <dgm:presLayoutVars>
          <dgm:bulletEnabled val="1"/>
        </dgm:presLayoutVars>
      </dgm:prSet>
      <dgm:spPr/>
    </dgm:pt>
  </dgm:ptLst>
  <dgm:cxnLst>
    <dgm:cxn modelId="{D96BF91B-3678-46AD-A04A-BDDB940A5FDA}" type="presOf" srcId="{FF427C9A-F707-451A-BEF1-6487E6C692FB}" destId="{CBF8C05B-8B37-4EAD-9EB1-D58D691DAD68}" srcOrd="0" destOrd="0" presId="urn:microsoft.com/office/officeart/2005/8/layout/process1"/>
    <dgm:cxn modelId="{C75D6525-F175-4752-9871-FF22E29DB9FD}" srcId="{A38D25DE-876E-44F9-84E8-334643D6ECFC}" destId="{F12CE80B-B8BC-460B-923C-B1692D84DF9C}" srcOrd="1" destOrd="0" parTransId="{D443141A-5B90-4AA6-844F-F0C9564B70E3}" sibTransId="{C59BC5F3-1E57-43C7-BE63-2994CE8DB9F9}"/>
    <dgm:cxn modelId="{D5818E27-551F-4C86-B2CE-A8D0FF7D39C4}" type="presOf" srcId="{C59BC5F3-1E57-43C7-BE63-2994CE8DB9F9}" destId="{F3493FFD-3B01-4A87-B75F-7907BE08FA7C}" srcOrd="1" destOrd="0" presId="urn:microsoft.com/office/officeart/2005/8/layout/process1"/>
    <dgm:cxn modelId="{7E816B2B-41A7-4F6F-B670-9A43244044FF}" type="presOf" srcId="{16546C2C-D5D1-4D26-8B68-C661C16AF859}" destId="{BE11D0DB-5C52-4311-A4E9-ED7018FCB990}" srcOrd="0" destOrd="0" presId="urn:microsoft.com/office/officeart/2005/8/layout/process1"/>
    <dgm:cxn modelId="{1375DB2B-AB8C-4917-93A9-8E088330D91E}" type="presOf" srcId="{C59BC5F3-1E57-43C7-BE63-2994CE8DB9F9}" destId="{1CF76762-8C16-48DF-BF4E-E69AC550BE8B}" srcOrd="0" destOrd="0" presId="urn:microsoft.com/office/officeart/2005/8/layout/process1"/>
    <dgm:cxn modelId="{7FD23A2D-8DCD-44D7-BD93-D6D0D18E184C}" type="presOf" srcId="{27506399-42E8-4241-8500-E5DA0CD68409}" destId="{8A5A381A-070C-4B58-BF2C-FD947AEE8A48}" srcOrd="0" destOrd="0" presId="urn:microsoft.com/office/officeart/2005/8/layout/process1"/>
    <dgm:cxn modelId="{3C01AD3D-43A9-46A9-AE0B-51E2CDB8ADCB}" type="presOf" srcId="{6F989610-E0E8-4B82-9AFC-D8FCA25D99B5}" destId="{6A879A62-F07F-4C86-9105-34D7E2E73D1D}" srcOrd="0" destOrd="0" presId="urn:microsoft.com/office/officeart/2005/8/layout/process1"/>
    <dgm:cxn modelId="{FF42D940-881D-4A77-AC2D-7DD6EC64ACE8}" srcId="{A38D25DE-876E-44F9-84E8-334643D6ECFC}" destId="{FF427C9A-F707-451A-BEF1-6487E6C692FB}" srcOrd="2" destOrd="0" parTransId="{8C60E230-0626-4CDB-BBE1-941A883C6B50}" sibTransId="{9CBF36E6-C336-4246-8F76-A53BB72A83CB}"/>
    <dgm:cxn modelId="{48D3F949-8740-4D44-BDEA-530222B5D1CE}" type="presOf" srcId="{01E189ED-19B0-4331-A4F1-7A85139FDCE2}" destId="{22325ECB-09B3-4F95-8465-3555ABE9C0B0}" srcOrd="0" destOrd="0" presId="urn:microsoft.com/office/officeart/2005/8/layout/process1"/>
    <dgm:cxn modelId="{1820BA6E-D86C-40E0-B82A-E2DC2F373B68}" type="presOf" srcId="{16546C2C-D5D1-4D26-8B68-C661C16AF859}" destId="{51FC4574-774B-4C8B-B780-35B30121428A}" srcOrd="1" destOrd="0" presId="urn:microsoft.com/office/officeart/2005/8/layout/process1"/>
    <dgm:cxn modelId="{A4007C72-4870-49ED-B822-97592C290E4E}" type="presOf" srcId="{01E189ED-19B0-4331-A4F1-7A85139FDCE2}" destId="{0D49FC2D-04B4-4D15-AB5E-EA4E1A3FFBDB}" srcOrd="1" destOrd="0" presId="urn:microsoft.com/office/officeart/2005/8/layout/process1"/>
    <dgm:cxn modelId="{EEE3DD52-B909-4325-BDE8-34E94FA38AA1}" type="presOf" srcId="{4C75D947-5B03-43D3-BD49-C17F2577123F}" destId="{62486127-04B3-4E9E-ABBE-806B972720A8}" srcOrd="0" destOrd="0" presId="urn:microsoft.com/office/officeart/2005/8/layout/process1"/>
    <dgm:cxn modelId="{C153877C-5E1C-48E8-AFCD-3B8D45D1D37C}" type="presOf" srcId="{8E2F1E4B-B2D6-40B9-BBB5-14672CEA2E1B}" destId="{EDD8A774-3A3B-4A29-9731-3550D4BF455E}" srcOrd="0" destOrd="0" presId="urn:microsoft.com/office/officeart/2005/8/layout/process1"/>
    <dgm:cxn modelId="{FBA4BC89-130A-44E8-AF04-E02C888797E8}" srcId="{A38D25DE-876E-44F9-84E8-334643D6ECFC}" destId="{27506399-42E8-4241-8500-E5DA0CD68409}" srcOrd="0" destOrd="0" parTransId="{B65AD7D6-1ADB-434E-9666-80A09CAE079A}" sibTransId="{01E189ED-19B0-4331-A4F1-7A85139FDCE2}"/>
    <dgm:cxn modelId="{FBA1178B-F7BD-4A41-9528-73EEC61AA5B4}" type="presOf" srcId="{7FB39689-0713-443B-9822-D21E106F9772}" destId="{29C7D6EB-6C28-4E45-8826-DA2D28F52C36}" srcOrd="0" destOrd="0" presId="urn:microsoft.com/office/officeart/2005/8/layout/process1"/>
    <dgm:cxn modelId="{90F6128F-330E-4DAB-99A8-5DCCCD9178A5}" type="presOf" srcId="{9CBF36E6-C336-4246-8F76-A53BB72A83CB}" destId="{84467F3C-93F0-42D4-A38E-17122E1FA146}" srcOrd="1" destOrd="0" presId="urn:microsoft.com/office/officeart/2005/8/layout/process1"/>
    <dgm:cxn modelId="{C2DDA1A1-E20B-4818-A840-3BB53B22ADD2}" type="presOf" srcId="{A38D25DE-876E-44F9-84E8-334643D6ECFC}" destId="{5EAF3D48-5106-4963-ACFE-71DAA9304129}" srcOrd="0" destOrd="0" presId="urn:microsoft.com/office/officeart/2005/8/layout/process1"/>
    <dgm:cxn modelId="{EEAB95B1-7D52-4468-890E-1B25407C2E5F}" type="presOf" srcId="{F12CE80B-B8BC-460B-923C-B1692D84DF9C}" destId="{698CAA65-90D6-44EC-B586-77A4180F9D5B}" srcOrd="0" destOrd="0" presId="urn:microsoft.com/office/officeart/2005/8/layout/process1"/>
    <dgm:cxn modelId="{C024DCC8-8350-4EF3-AEA3-BB69CB2202B9}" srcId="{A38D25DE-876E-44F9-84E8-334643D6ECFC}" destId="{7FB39689-0713-443B-9822-D21E106F9772}" srcOrd="4" destOrd="0" parTransId="{09AF698C-065D-40AA-80EC-D39F9F65E2B0}" sibTransId="{8E2F1E4B-B2D6-40B9-BBB5-14672CEA2E1B}"/>
    <dgm:cxn modelId="{79513DCB-A18C-403C-B770-9898078FB84E}" type="presOf" srcId="{9CBF36E6-C336-4246-8F76-A53BB72A83CB}" destId="{269ECB92-5676-4263-8A52-FF6A39A76D77}" srcOrd="0" destOrd="0" presId="urn:microsoft.com/office/officeart/2005/8/layout/process1"/>
    <dgm:cxn modelId="{AA77F6CE-85BD-454F-BD66-1FC95278E110}" type="presOf" srcId="{8E2F1E4B-B2D6-40B9-BBB5-14672CEA2E1B}" destId="{CEF43B91-1544-439E-86ED-6B04D7C8D94D}" srcOrd="1" destOrd="0" presId="urn:microsoft.com/office/officeart/2005/8/layout/process1"/>
    <dgm:cxn modelId="{552A91D6-D7AE-4714-AF7A-82E0DC2C10F6}" srcId="{A38D25DE-876E-44F9-84E8-334643D6ECFC}" destId="{1248A25B-E219-4A7B-9D61-F99859BC2000}" srcOrd="6" destOrd="0" parTransId="{63FCFA49-667C-4ADF-9531-79D5789855AE}" sibTransId="{2F49276A-6CCE-4478-B12B-2106AAE2D799}"/>
    <dgm:cxn modelId="{F973C7DB-87B6-4576-A9BD-4B0584B9B416}" srcId="{A38D25DE-876E-44F9-84E8-334643D6ECFC}" destId="{6F989610-E0E8-4B82-9AFC-D8FCA25D99B5}" srcOrd="3" destOrd="0" parTransId="{959DDC7E-A300-4550-B2F0-98029EDF52E2}" sibTransId="{16546C2C-D5D1-4D26-8B68-C661C16AF859}"/>
    <dgm:cxn modelId="{12C5C4E5-57B0-4130-B2D1-EAD7421A0DD2}" type="presOf" srcId="{1248A25B-E219-4A7B-9D61-F99859BC2000}" destId="{E50D3D74-4177-4A83-95FB-3B7D6AC30059}" srcOrd="0" destOrd="0" presId="urn:microsoft.com/office/officeart/2005/8/layout/process1"/>
    <dgm:cxn modelId="{9F5644E9-21CA-4821-8860-745FFCC109D2}" srcId="{A38D25DE-876E-44F9-84E8-334643D6ECFC}" destId="{4C75D947-5B03-43D3-BD49-C17F2577123F}" srcOrd="5" destOrd="0" parTransId="{9E7F8993-BDBE-4991-B161-8ED77DEA693B}" sibTransId="{49426735-1E7E-4616-9B22-FD7C36C3C6DA}"/>
    <dgm:cxn modelId="{0E0F0AFB-52E6-441D-AC8A-ADC7C6429FC4}" type="presOf" srcId="{49426735-1E7E-4616-9B22-FD7C36C3C6DA}" destId="{ED25B9B9-8D23-4A87-8321-43D7EEB6C635}" srcOrd="0" destOrd="0" presId="urn:microsoft.com/office/officeart/2005/8/layout/process1"/>
    <dgm:cxn modelId="{860C69FC-46D9-4270-9C11-9DC47280EBAC}" type="presOf" srcId="{49426735-1E7E-4616-9B22-FD7C36C3C6DA}" destId="{C541995A-BD1D-4D64-8BBD-F57F4CEF1951}" srcOrd="1" destOrd="0" presId="urn:microsoft.com/office/officeart/2005/8/layout/process1"/>
    <dgm:cxn modelId="{D181AB96-48F6-4C68-A894-83835D51CEE5}" type="presParOf" srcId="{5EAF3D48-5106-4963-ACFE-71DAA9304129}" destId="{8A5A381A-070C-4B58-BF2C-FD947AEE8A48}" srcOrd="0" destOrd="0" presId="urn:microsoft.com/office/officeart/2005/8/layout/process1"/>
    <dgm:cxn modelId="{0E12CC18-ED55-47D4-A194-59EAB6088ADD}" type="presParOf" srcId="{5EAF3D48-5106-4963-ACFE-71DAA9304129}" destId="{22325ECB-09B3-4F95-8465-3555ABE9C0B0}" srcOrd="1" destOrd="0" presId="urn:microsoft.com/office/officeart/2005/8/layout/process1"/>
    <dgm:cxn modelId="{E3451FE9-89DD-43AE-886D-1D024CF19A99}" type="presParOf" srcId="{22325ECB-09B3-4F95-8465-3555ABE9C0B0}" destId="{0D49FC2D-04B4-4D15-AB5E-EA4E1A3FFBDB}" srcOrd="0" destOrd="0" presId="urn:microsoft.com/office/officeart/2005/8/layout/process1"/>
    <dgm:cxn modelId="{593FD6E6-3E6B-487B-97DB-77FAB11A3F29}" type="presParOf" srcId="{5EAF3D48-5106-4963-ACFE-71DAA9304129}" destId="{698CAA65-90D6-44EC-B586-77A4180F9D5B}" srcOrd="2" destOrd="0" presId="urn:microsoft.com/office/officeart/2005/8/layout/process1"/>
    <dgm:cxn modelId="{2A7C6A74-8EA9-48E4-A80C-D29B624BB715}" type="presParOf" srcId="{5EAF3D48-5106-4963-ACFE-71DAA9304129}" destId="{1CF76762-8C16-48DF-BF4E-E69AC550BE8B}" srcOrd="3" destOrd="0" presId="urn:microsoft.com/office/officeart/2005/8/layout/process1"/>
    <dgm:cxn modelId="{636B3505-0E97-40A0-8BD3-1E12E66E3401}" type="presParOf" srcId="{1CF76762-8C16-48DF-BF4E-E69AC550BE8B}" destId="{F3493FFD-3B01-4A87-B75F-7907BE08FA7C}" srcOrd="0" destOrd="0" presId="urn:microsoft.com/office/officeart/2005/8/layout/process1"/>
    <dgm:cxn modelId="{46F67ABC-32F3-4286-B271-C77E7CEE32B0}" type="presParOf" srcId="{5EAF3D48-5106-4963-ACFE-71DAA9304129}" destId="{CBF8C05B-8B37-4EAD-9EB1-D58D691DAD68}" srcOrd="4" destOrd="0" presId="urn:microsoft.com/office/officeart/2005/8/layout/process1"/>
    <dgm:cxn modelId="{168E197F-C612-49CE-A222-46B5A8A01725}" type="presParOf" srcId="{5EAF3D48-5106-4963-ACFE-71DAA9304129}" destId="{269ECB92-5676-4263-8A52-FF6A39A76D77}" srcOrd="5" destOrd="0" presId="urn:microsoft.com/office/officeart/2005/8/layout/process1"/>
    <dgm:cxn modelId="{30810096-9407-46FE-BD17-5CC3A17AA0C8}" type="presParOf" srcId="{269ECB92-5676-4263-8A52-FF6A39A76D77}" destId="{84467F3C-93F0-42D4-A38E-17122E1FA146}" srcOrd="0" destOrd="0" presId="urn:microsoft.com/office/officeart/2005/8/layout/process1"/>
    <dgm:cxn modelId="{C304C182-175E-4CFA-A939-DFCBEACAA132}" type="presParOf" srcId="{5EAF3D48-5106-4963-ACFE-71DAA9304129}" destId="{6A879A62-F07F-4C86-9105-34D7E2E73D1D}" srcOrd="6" destOrd="0" presId="urn:microsoft.com/office/officeart/2005/8/layout/process1"/>
    <dgm:cxn modelId="{FCD1E84B-74DB-42EE-B5B6-4B5060302FC5}" type="presParOf" srcId="{5EAF3D48-5106-4963-ACFE-71DAA9304129}" destId="{BE11D0DB-5C52-4311-A4E9-ED7018FCB990}" srcOrd="7" destOrd="0" presId="urn:microsoft.com/office/officeart/2005/8/layout/process1"/>
    <dgm:cxn modelId="{10D756A5-AEE6-4C0C-BC94-C9DB6D7013AF}" type="presParOf" srcId="{BE11D0DB-5C52-4311-A4E9-ED7018FCB990}" destId="{51FC4574-774B-4C8B-B780-35B30121428A}" srcOrd="0" destOrd="0" presId="urn:microsoft.com/office/officeart/2005/8/layout/process1"/>
    <dgm:cxn modelId="{9CABAF25-9C09-46B1-9F77-377BDD2CBA25}" type="presParOf" srcId="{5EAF3D48-5106-4963-ACFE-71DAA9304129}" destId="{29C7D6EB-6C28-4E45-8826-DA2D28F52C36}" srcOrd="8" destOrd="0" presId="urn:microsoft.com/office/officeart/2005/8/layout/process1"/>
    <dgm:cxn modelId="{FE6F04E3-4CC6-43F4-B29D-93774A50CC34}" type="presParOf" srcId="{5EAF3D48-5106-4963-ACFE-71DAA9304129}" destId="{EDD8A774-3A3B-4A29-9731-3550D4BF455E}" srcOrd="9" destOrd="0" presId="urn:microsoft.com/office/officeart/2005/8/layout/process1"/>
    <dgm:cxn modelId="{E305A4E8-93D5-491D-8736-81C256C20AE3}" type="presParOf" srcId="{EDD8A774-3A3B-4A29-9731-3550D4BF455E}" destId="{CEF43B91-1544-439E-86ED-6B04D7C8D94D}" srcOrd="0" destOrd="0" presId="urn:microsoft.com/office/officeart/2005/8/layout/process1"/>
    <dgm:cxn modelId="{306EFEF1-F770-439F-8AAA-B5E572305BB7}" type="presParOf" srcId="{5EAF3D48-5106-4963-ACFE-71DAA9304129}" destId="{62486127-04B3-4E9E-ABBE-806B972720A8}" srcOrd="10" destOrd="0" presId="urn:microsoft.com/office/officeart/2005/8/layout/process1"/>
    <dgm:cxn modelId="{3A08DE9A-D928-437F-B22D-B128F92B23BE}" type="presParOf" srcId="{5EAF3D48-5106-4963-ACFE-71DAA9304129}" destId="{ED25B9B9-8D23-4A87-8321-43D7EEB6C635}" srcOrd="11" destOrd="0" presId="urn:microsoft.com/office/officeart/2005/8/layout/process1"/>
    <dgm:cxn modelId="{9EF0CEA7-A224-4DFA-AA2F-6E99B67F06BE}" type="presParOf" srcId="{ED25B9B9-8D23-4A87-8321-43D7EEB6C635}" destId="{C541995A-BD1D-4D64-8BBD-F57F4CEF1951}" srcOrd="0" destOrd="0" presId="urn:microsoft.com/office/officeart/2005/8/layout/process1"/>
    <dgm:cxn modelId="{B463C8B5-8493-4D32-BFBF-A2BE03F0D174}" type="presParOf" srcId="{5EAF3D48-5106-4963-ACFE-71DAA9304129}" destId="{E50D3D74-4177-4A83-95FB-3B7D6AC30059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8AA59-4FE3-44AC-9CF9-7A4862640194}">
      <dsp:nvSpPr>
        <dsp:cNvPr id="0" name=""/>
        <dsp:cNvSpPr/>
      </dsp:nvSpPr>
      <dsp:spPr>
        <a:xfrm>
          <a:off x="4822" y="854310"/>
          <a:ext cx="1441251" cy="14917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Get request to pull and  parse Space X data </a:t>
          </a:r>
        </a:p>
      </dsp:txBody>
      <dsp:txXfrm>
        <a:off x="47035" y="896523"/>
        <a:ext cx="1356825" cy="1407353"/>
      </dsp:txXfrm>
    </dsp:sp>
    <dsp:sp modelId="{E495920B-4434-4C15-ADD9-94CFD4E935FE}">
      <dsp:nvSpPr>
        <dsp:cNvPr id="0" name=""/>
        <dsp:cNvSpPr/>
      </dsp:nvSpPr>
      <dsp:spPr>
        <a:xfrm>
          <a:off x="1590198" y="1421484"/>
          <a:ext cx="305545" cy="357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1590198" y="1492970"/>
        <a:ext cx="213882" cy="214458"/>
      </dsp:txXfrm>
    </dsp:sp>
    <dsp:sp modelId="{DE92DC4E-C7C3-4EC8-B167-D400936DEB9F}">
      <dsp:nvSpPr>
        <dsp:cNvPr id="0" name=""/>
        <dsp:cNvSpPr/>
      </dsp:nvSpPr>
      <dsp:spPr>
        <a:xfrm>
          <a:off x="2022574" y="854310"/>
          <a:ext cx="1441251" cy="14917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/>
            <a:t>Data </a:t>
          </a:r>
          <a:r>
            <a:rPr lang="pl-PL" sz="1800" kern="1200" dirty="0" err="1"/>
            <a:t>filtration</a:t>
          </a:r>
          <a:r>
            <a:rPr lang="pl-PL" sz="1800" kern="1200" dirty="0"/>
            <a:t> - </a:t>
          </a:r>
          <a:r>
            <a:rPr lang="pl-PL" sz="1800" kern="1200" dirty="0" err="1"/>
            <a:t>only</a:t>
          </a:r>
          <a:r>
            <a:rPr lang="pl-PL" sz="1800" kern="1200" dirty="0"/>
            <a:t> </a:t>
          </a:r>
          <a:r>
            <a:rPr lang="pl-PL" sz="1800" kern="1200" dirty="0" err="1"/>
            <a:t>Falcon</a:t>
          </a:r>
          <a:r>
            <a:rPr lang="pl-PL" sz="1800" kern="1200" dirty="0"/>
            <a:t> 9 </a:t>
          </a:r>
          <a:r>
            <a:rPr lang="pl-PL" sz="1800" kern="1200" dirty="0" err="1"/>
            <a:t>launches</a:t>
          </a:r>
          <a:endParaRPr lang="pl-PL" sz="1800" kern="1200" dirty="0"/>
        </a:p>
      </dsp:txBody>
      <dsp:txXfrm>
        <a:off x="2064787" y="896523"/>
        <a:ext cx="1356825" cy="1407353"/>
      </dsp:txXfrm>
    </dsp:sp>
    <dsp:sp modelId="{1A6CBBF6-C02C-462A-8A45-CBAF3BA354BA}">
      <dsp:nvSpPr>
        <dsp:cNvPr id="0" name=""/>
        <dsp:cNvSpPr/>
      </dsp:nvSpPr>
      <dsp:spPr>
        <a:xfrm>
          <a:off x="3607950" y="1421484"/>
          <a:ext cx="305545" cy="357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3607950" y="1492970"/>
        <a:ext cx="213882" cy="214458"/>
      </dsp:txXfrm>
    </dsp:sp>
    <dsp:sp modelId="{698CAA65-90D6-44EC-B586-77A4180F9D5B}">
      <dsp:nvSpPr>
        <dsp:cNvPr id="0" name=""/>
        <dsp:cNvSpPr/>
      </dsp:nvSpPr>
      <dsp:spPr>
        <a:xfrm>
          <a:off x="4040326" y="854310"/>
          <a:ext cx="1441251" cy="14917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Missing value replacment by average values</a:t>
          </a:r>
        </a:p>
      </dsp:txBody>
      <dsp:txXfrm>
        <a:off x="4082539" y="896523"/>
        <a:ext cx="1356825" cy="1407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8AA59-4FE3-44AC-9CF9-7A4862640194}">
      <dsp:nvSpPr>
        <dsp:cNvPr id="0" name=""/>
        <dsp:cNvSpPr/>
      </dsp:nvSpPr>
      <dsp:spPr>
        <a:xfrm>
          <a:off x="4822" y="843542"/>
          <a:ext cx="1441251" cy="15133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Wiki web page - request Falcon 9 launches </a:t>
          </a:r>
        </a:p>
      </dsp:txBody>
      <dsp:txXfrm>
        <a:off x="47035" y="885755"/>
        <a:ext cx="1356825" cy="1428888"/>
      </dsp:txXfrm>
    </dsp:sp>
    <dsp:sp modelId="{E495920B-4434-4C15-ADD9-94CFD4E935FE}">
      <dsp:nvSpPr>
        <dsp:cNvPr id="0" name=""/>
        <dsp:cNvSpPr/>
      </dsp:nvSpPr>
      <dsp:spPr>
        <a:xfrm>
          <a:off x="1590198" y="1421484"/>
          <a:ext cx="305545" cy="357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500" kern="1200"/>
        </a:p>
      </dsp:txBody>
      <dsp:txXfrm>
        <a:off x="1590198" y="1492970"/>
        <a:ext cx="213882" cy="214458"/>
      </dsp:txXfrm>
    </dsp:sp>
    <dsp:sp modelId="{DE92DC4E-C7C3-4EC8-B167-D400936DEB9F}">
      <dsp:nvSpPr>
        <dsp:cNvPr id="0" name=""/>
        <dsp:cNvSpPr/>
      </dsp:nvSpPr>
      <dsp:spPr>
        <a:xfrm>
          <a:off x="2022574" y="843542"/>
          <a:ext cx="1441251" cy="15133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column</a:t>
          </a:r>
          <a:r>
            <a:rPr lang="pl-PL" sz="1800" kern="1200" baseline="0"/>
            <a:t> and variables extraction from HTML</a:t>
          </a:r>
          <a:endParaRPr lang="pl-PL" sz="1800" kern="1200"/>
        </a:p>
      </dsp:txBody>
      <dsp:txXfrm>
        <a:off x="2064787" y="885755"/>
        <a:ext cx="1356825" cy="1428888"/>
      </dsp:txXfrm>
    </dsp:sp>
    <dsp:sp modelId="{1A6CBBF6-C02C-462A-8A45-CBAF3BA354BA}">
      <dsp:nvSpPr>
        <dsp:cNvPr id="0" name=""/>
        <dsp:cNvSpPr/>
      </dsp:nvSpPr>
      <dsp:spPr>
        <a:xfrm>
          <a:off x="3607950" y="1421484"/>
          <a:ext cx="305545" cy="357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500" kern="1200"/>
        </a:p>
      </dsp:txBody>
      <dsp:txXfrm>
        <a:off x="3607950" y="1492970"/>
        <a:ext cx="213882" cy="214458"/>
      </dsp:txXfrm>
    </dsp:sp>
    <dsp:sp modelId="{698CAA65-90D6-44EC-B586-77A4180F9D5B}">
      <dsp:nvSpPr>
        <dsp:cNvPr id="0" name=""/>
        <dsp:cNvSpPr/>
      </dsp:nvSpPr>
      <dsp:spPr>
        <a:xfrm>
          <a:off x="4040326" y="843542"/>
          <a:ext cx="1441251" cy="151331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/>
            <a:t>Creating data frame</a:t>
          </a:r>
        </a:p>
      </dsp:txBody>
      <dsp:txXfrm>
        <a:off x="4082539" y="885755"/>
        <a:ext cx="1356825" cy="14288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A381A-070C-4B58-BF2C-FD947AEE8A48}">
      <dsp:nvSpPr>
        <dsp:cNvPr id="0" name=""/>
        <dsp:cNvSpPr/>
      </dsp:nvSpPr>
      <dsp:spPr>
        <a:xfrm>
          <a:off x="3132" y="483506"/>
          <a:ext cx="1369540" cy="22333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/>
            <a:t>Calculate the number of launches on each site</a:t>
          </a:r>
        </a:p>
      </dsp:txBody>
      <dsp:txXfrm>
        <a:off x="43244" y="523618"/>
        <a:ext cx="1289316" cy="2153163"/>
      </dsp:txXfrm>
    </dsp:sp>
    <dsp:sp modelId="{22325ECB-09B3-4F95-8465-3555ABE9C0B0}">
      <dsp:nvSpPr>
        <dsp:cNvPr id="0" name=""/>
        <dsp:cNvSpPr/>
      </dsp:nvSpPr>
      <dsp:spPr>
        <a:xfrm>
          <a:off x="1509626" y="1430376"/>
          <a:ext cx="290342" cy="339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/>
        </a:p>
      </dsp:txBody>
      <dsp:txXfrm>
        <a:off x="1509626" y="1498305"/>
        <a:ext cx="203239" cy="203788"/>
      </dsp:txXfrm>
    </dsp:sp>
    <dsp:sp modelId="{DE92DC4E-C7C3-4EC8-B167-D400936DEB9F}">
      <dsp:nvSpPr>
        <dsp:cNvPr id="0" name=""/>
        <dsp:cNvSpPr/>
      </dsp:nvSpPr>
      <dsp:spPr>
        <a:xfrm>
          <a:off x="1920488" y="483506"/>
          <a:ext cx="1369540" cy="22333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/>
            <a:t>Calculate the number and occurrence of each orbit</a:t>
          </a:r>
          <a:endParaRPr lang="pl-PL" sz="1800" u="sng" kern="1200"/>
        </a:p>
      </dsp:txBody>
      <dsp:txXfrm>
        <a:off x="1960600" y="523618"/>
        <a:ext cx="1289316" cy="2153163"/>
      </dsp:txXfrm>
    </dsp:sp>
    <dsp:sp modelId="{1A6CBBF6-C02C-462A-8A45-CBAF3BA354BA}">
      <dsp:nvSpPr>
        <dsp:cNvPr id="0" name=""/>
        <dsp:cNvSpPr/>
      </dsp:nvSpPr>
      <dsp:spPr>
        <a:xfrm>
          <a:off x="3426983" y="1430376"/>
          <a:ext cx="290342" cy="339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u="sng" kern="1200"/>
        </a:p>
      </dsp:txBody>
      <dsp:txXfrm>
        <a:off x="3426983" y="1498305"/>
        <a:ext cx="203239" cy="203788"/>
      </dsp:txXfrm>
    </dsp:sp>
    <dsp:sp modelId="{698CAA65-90D6-44EC-B586-77A4180F9D5B}">
      <dsp:nvSpPr>
        <dsp:cNvPr id="0" name=""/>
        <dsp:cNvSpPr/>
      </dsp:nvSpPr>
      <dsp:spPr>
        <a:xfrm>
          <a:off x="3837845" y="483506"/>
          <a:ext cx="1369540" cy="22333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/>
            <a:t>Calculate the number and occurence of mission outcome per orbit type</a:t>
          </a:r>
          <a:endParaRPr lang="pl-PL" sz="1800" u="sng" kern="1200"/>
        </a:p>
      </dsp:txBody>
      <dsp:txXfrm>
        <a:off x="3877957" y="523618"/>
        <a:ext cx="1289316" cy="2153163"/>
      </dsp:txXfrm>
    </dsp:sp>
    <dsp:sp modelId="{1CF76762-8C16-48DF-BF4E-E69AC550BE8B}">
      <dsp:nvSpPr>
        <dsp:cNvPr id="0" name=""/>
        <dsp:cNvSpPr/>
      </dsp:nvSpPr>
      <dsp:spPr>
        <a:xfrm>
          <a:off x="5344340" y="1430376"/>
          <a:ext cx="290342" cy="3396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u="sng" kern="1200"/>
        </a:p>
      </dsp:txBody>
      <dsp:txXfrm>
        <a:off x="5344340" y="1498305"/>
        <a:ext cx="203239" cy="203788"/>
      </dsp:txXfrm>
    </dsp:sp>
    <dsp:sp modelId="{CBF8C05B-8B37-4EAD-9EB1-D58D691DAD68}">
      <dsp:nvSpPr>
        <dsp:cNvPr id="0" name=""/>
        <dsp:cNvSpPr/>
      </dsp:nvSpPr>
      <dsp:spPr>
        <a:xfrm>
          <a:off x="5755202" y="483506"/>
          <a:ext cx="1369540" cy="223338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i="0" kern="1200"/>
            <a:t>Create a landing outcome label from Outcome column</a:t>
          </a:r>
        </a:p>
      </dsp:txBody>
      <dsp:txXfrm>
        <a:off x="5795314" y="523618"/>
        <a:ext cx="1289316" cy="21531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5A381A-070C-4B58-BF2C-FD947AEE8A48}">
      <dsp:nvSpPr>
        <dsp:cNvPr id="0" name=""/>
        <dsp:cNvSpPr/>
      </dsp:nvSpPr>
      <dsp:spPr>
        <a:xfrm>
          <a:off x="7651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noProof="0" dirty="0"/>
            <a:t>Create array from Class column and </a:t>
          </a:r>
          <a:r>
            <a:rPr lang="en-US" sz="1400" b="1" i="0" kern="1200" noProof="0" dirty="0" err="1"/>
            <a:t>asign</a:t>
          </a:r>
          <a:r>
            <a:rPr lang="en-US" sz="1400" b="1" i="0" kern="1200" noProof="0" dirty="0"/>
            <a:t> it to Y</a:t>
          </a:r>
        </a:p>
      </dsp:txBody>
      <dsp:txXfrm>
        <a:off x="38613" y="564735"/>
        <a:ext cx="995202" cy="2070929"/>
      </dsp:txXfrm>
    </dsp:sp>
    <dsp:sp modelId="{22325ECB-09B3-4F95-8465-3555ABE9C0B0}">
      <dsp:nvSpPr>
        <dsp:cNvPr id="0" name=""/>
        <dsp:cNvSpPr/>
      </dsp:nvSpPr>
      <dsp:spPr>
        <a:xfrm>
          <a:off x="1170490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1170490" y="1521549"/>
        <a:ext cx="156877" cy="157301"/>
      </dsp:txXfrm>
    </dsp:sp>
    <dsp:sp modelId="{698CAA65-90D6-44EC-B586-77A4180F9D5B}">
      <dsp:nvSpPr>
        <dsp:cNvPr id="0" name=""/>
        <dsp:cNvSpPr/>
      </dsp:nvSpPr>
      <dsp:spPr>
        <a:xfrm>
          <a:off x="1487628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u="none" kern="1200" noProof="0" dirty="0" err="1"/>
            <a:t>Standarize</a:t>
          </a:r>
          <a:r>
            <a:rPr lang="en-US" sz="1400" b="1" u="none" kern="1200" noProof="0" dirty="0"/>
            <a:t> the rest of values in columns and </a:t>
          </a:r>
          <a:r>
            <a:rPr lang="en-US" sz="1400" b="1" u="none" kern="1200" noProof="0" dirty="0" err="1"/>
            <a:t>asign</a:t>
          </a:r>
          <a:r>
            <a:rPr lang="en-US" sz="1400" b="1" u="none" kern="1200" noProof="0" dirty="0"/>
            <a:t> as </a:t>
          </a:r>
          <a:r>
            <a:rPr lang="en-US" sz="1100" b="1" u="none" kern="1200" noProof="0" dirty="0"/>
            <a:t>X</a:t>
          </a:r>
        </a:p>
      </dsp:txBody>
      <dsp:txXfrm>
        <a:off x="1518590" y="564735"/>
        <a:ext cx="995202" cy="2070929"/>
      </dsp:txXfrm>
    </dsp:sp>
    <dsp:sp modelId="{1CF76762-8C16-48DF-BF4E-E69AC550BE8B}">
      <dsp:nvSpPr>
        <dsp:cNvPr id="0" name=""/>
        <dsp:cNvSpPr/>
      </dsp:nvSpPr>
      <dsp:spPr>
        <a:xfrm>
          <a:off x="2650467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u="sng" kern="1200" noProof="0" dirty="0"/>
        </a:p>
      </dsp:txBody>
      <dsp:txXfrm>
        <a:off x="2650467" y="1521549"/>
        <a:ext cx="156877" cy="157301"/>
      </dsp:txXfrm>
    </dsp:sp>
    <dsp:sp modelId="{CBF8C05B-8B37-4EAD-9EB1-D58D691DAD68}">
      <dsp:nvSpPr>
        <dsp:cNvPr id="0" name=""/>
        <dsp:cNvSpPr/>
      </dsp:nvSpPr>
      <dsp:spPr>
        <a:xfrm>
          <a:off x="2967605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noProof="0" dirty="0"/>
            <a:t>split</a:t>
          </a:r>
          <a:r>
            <a:rPr lang="en-US" sz="1400" b="1" i="0" kern="1200" baseline="0" noProof="0" dirty="0"/>
            <a:t> data for train and test set</a:t>
          </a:r>
          <a:endParaRPr lang="en-US" sz="1400" b="1" i="0" kern="1200" noProof="0" dirty="0"/>
        </a:p>
      </dsp:txBody>
      <dsp:txXfrm>
        <a:off x="2998567" y="564735"/>
        <a:ext cx="995202" cy="2070929"/>
      </dsp:txXfrm>
    </dsp:sp>
    <dsp:sp modelId="{269ECB92-5676-4263-8A52-FF6A39A76D77}">
      <dsp:nvSpPr>
        <dsp:cNvPr id="0" name=""/>
        <dsp:cNvSpPr/>
      </dsp:nvSpPr>
      <dsp:spPr>
        <a:xfrm>
          <a:off x="4130445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4130445" y="1521549"/>
        <a:ext cx="156877" cy="157301"/>
      </dsp:txXfrm>
    </dsp:sp>
    <dsp:sp modelId="{6A879A62-F07F-4C86-9105-34D7E2E73D1D}">
      <dsp:nvSpPr>
        <dsp:cNvPr id="0" name=""/>
        <dsp:cNvSpPr/>
      </dsp:nvSpPr>
      <dsp:spPr>
        <a:xfrm>
          <a:off x="4447583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create models (logistic regression, decision tree, KNN,SVM) using  </a:t>
          </a:r>
          <a:r>
            <a:rPr lang="en-US" sz="1400" b="1" kern="1200" noProof="0" dirty="0" err="1"/>
            <a:t>GridSearchCV</a:t>
          </a:r>
          <a:endParaRPr lang="en-US" sz="1400" b="1" kern="1200" noProof="0" dirty="0"/>
        </a:p>
      </dsp:txBody>
      <dsp:txXfrm>
        <a:off x="4478545" y="564735"/>
        <a:ext cx="995202" cy="2070929"/>
      </dsp:txXfrm>
    </dsp:sp>
    <dsp:sp modelId="{BE11D0DB-5C52-4311-A4E9-ED7018FCB990}">
      <dsp:nvSpPr>
        <dsp:cNvPr id="0" name=""/>
        <dsp:cNvSpPr/>
      </dsp:nvSpPr>
      <dsp:spPr>
        <a:xfrm>
          <a:off x="5610422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5610422" y="1521549"/>
        <a:ext cx="156877" cy="157301"/>
      </dsp:txXfrm>
    </dsp:sp>
    <dsp:sp modelId="{29C7D6EB-6C28-4E45-8826-DA2D28F52C36}">
      <dsp:nvSpPr>
        <dsp:cNvPr id="0" name=""/>
        <dsp:cNvSpPr/>
      </dsp:nvSpPr>
      <dsp:spPr>
        <a:xfrm>
          <a:off x="5927560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Get the score of each model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 noProof="0" dirty="0"/>
        </a:p>
      </dsp:txBody>
      <dsp:txXfrm>
        <a:off x="5958522" y="564735"/>
        <a:ext cx="995202" cy="2070929"/>
      </dsp:txXfrm>
    </dsp:sp>
    <dsp:sp modelId="{EDD8A774-3A3B-4A29-9731-3550D4BF455E}">
      <dsp:nvSpPr>
        <dsp:cNvPr id="0" name=""/>
        <dsp:cNvSpPr/>
      </dsp:nvSpPr>
      <dsp:spPr>
        <a:xfrm>
          <a:off x="7090399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7090399" y="1521549"/>
        <a:ext cx="156877" cy="157301"/>
      </dsp:txXfrm>
    </dsp:sp>
    <dsp:sp modelId="{62486127-04B3-4E9E-ABBE-806B972720A8}">
      <dsp:nvSpPr>
        <dsp:cNvPr id="0" name=""/>
        <dsp:cNvSpPr/>
      </dsp:nvSpPr>
      <dsp:spPr>
        <a:xfrm>
          <a:off x="7407537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For each model create  confusion matrix </a:t>
          </a:r>
        </a:p>
      </dsp:txBody>
      <dsp:txXfrm>
        <a:off x="7438499" y="564735"/>
        <a:ext cx="995202" cy="2070929"/>
      </dsp:txXfrm>
    </dsp:sp>
    <dsp:sp modelId="{ED25B9B9-8D23-4A87-8321-43D7EEB6C635}">
      <dsp:nvSpPr>
        <dsp:cNvPr id="0" name=""/>
        <dsp:cNvSpPr/>
      </dsp:nvSpPr>
      <dsp:spPr>
        <a:xfrm>
          <a:off x="8570377" y="1469116"/>
          <a:ext cx="224110" cy="2621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 noProof="0" dirty="0"/>
        </a:p>
      </dsp:txBody>
      <dsp:txXfrm>
        <a:off x="8570377" y="1521549"/>
        <a:ext cx="156877" cy="157301"/>
      </dsp:txXfrm>
    </dsp:sp>
    <dsp:sp modelId="{E50D3D74-4177-4A83-95FB-3B7D6AC30059}">
      <dsp:nvSpPr>
        <dsp:cNvPr id="0" name=""/>
        <dsp:cNvSpPr/>
      </dsp:nvSpPr>
      <dsp:spPr>
        <a:xfrm>
          <a:off x="8887515" y="533773"/>
          <a:ext cx="1057126" cy="213285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noProof="0" dirty="0"/>
            <a:t>analyze  scores and  compare them by building bar chart</a:t>
          </a:r>
        </a:p>
      </dsp:txBody>
      <dsp:txXfrm>
        <a:off x="8918477" y="564735"/>
        <a:ext cx="995202" cy="20709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4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monas1975/IBM_data_science_spaceX_project/blob/main/Data_wrangl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s1975/IBM_data_science_spaceX_project/blob/main/EDA_with_Visualization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s1975/IBM_data_science_spaceX_project/blob/main/Exploratory_Analysis_with_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s1975/IBM_data_science_spaceX_project/blob/main/Interactive_Visual_Analytics_with_Folium_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s1975/IBM_data_science_spaceX_project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onas1975/IBM_data_science_spaceX_project/blob/main/Machine_Learning_Prediction_lab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oursera.org/professional-certificates/ibm-data-science" TargetMode="External"/><Relationship Id="rId4" Type="http://schemas.openxmlformats.org/officeDocument/2006/relationships/hyperlink" Target="https://github.com/monas1975/IBM_data_science_spaceX_projec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onas1975/IBM_data_science_spaceX_project/blob/main/Data_Collect_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onas1975/IBM_data_science_spaceX_project/blob/main/Data_collection_with_Web_Scrap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Tomasz Szymański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pl-PL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31-01-2022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82751"/>
            <a:ext cx="8975652" cy="1894212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GitHub URL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https://github.com/monas1975/IBM_data_science_spaceX_project/blob/main/Data_wrangling.ipynb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939C383-405D-4014-B492-EFC42FE09F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150099"/>
              </p:ext>
            </p:extLst>
          </p:nvPr>
        </p:nvGraphicFramePr>
        <p:xfrm>
          <a:off x="2486413" y="1538809"/>
          <a:ext cx="712787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8384"/>
            <a:ext cx="9745589" cy="467781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Graph drawn: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vs.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PayloadMass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(scatterplot),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vs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LaunchSite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(scatterplot),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- Payload vs Launch Site (scatterplot),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      - relationship between success rate and orbit type 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FlightNumber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Orbit type (scatterplot),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Payload and Orbit type (scatterplot),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	- launch success yearly trend (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lineplot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https://github.com/monas1975/IBM_data_science_spaceX_project/blob/main/EDA_with_Visualization_lab.ipynb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539" y="1386733"/>
            <a:ext cx="11532637" cy="518201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the SQL queries  performer: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the names of the unique launch sites in the space mission,</a:t>
            </a:r>
          </a:p>
          <a:p>
            <a:pPr marL="0" indent="0" rtl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records (5) where launch sites begin with the string 'CCA’,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total payload mass carried by boosters launched by NASA (CRS),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  average payload mass carried by booster version F9 v1.1,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date when the first successful landing outcome in ground pad was achieved,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- the names of the boosters which have success in drone ship and have payload mass greater than 4000 but less 	than 6000,</a:t>
            </a:r>
          </a:p>
          <a:p>
            <a:pPr marL="0" indent="0">
              <a:buNone/>
            </a:pPr>
            <a:r>
              <a:rPr lang="en-US" sz="1800" b="1" i="1" dirty="0">
                <a:solidFill>
                  <a:schemeClr val="accent3">
                    <a:lumMod val="25000"/>
                  </a:schemeClr>
                </a:solidFill>
                <a:effectLst/>
                <a:latin typeface="Abadi"/>
              </a:rPr>
              <a:t> 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- List the total number of successful and failure mission outcomes,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- List the names of the booster versions which have carried the maximum payload mass,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- List the failed landing outcomes in drone ship, their booster versions, and launch site names for in year 2015,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- Rank the count of landing outcomes (such as Failure (drone ship) or Success (ground pad)) between the date 	2010-06-04 and 2017-03-20, in descending order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https://github.com/monas1975/IBM_data_science_spaceX_project/blob/main/Exploratory_Analysis_with_SQL.ipynb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Elements added to map: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circle and marker for each launch site, added as point of attention at map,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marker cluster – easy way to show num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er of launches at each site,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mouse position- to get coordinates,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lines (lines between site and coastline)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GitHub:</a:t>
            </a: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hlinkClick r:id="rId3"/>
              </a:rPr>
              <a:t>https://github.com/monas1975/IBM_data_science_spaceX_project/blob/main/Interactive_Visual_Analytics_with_Folium_lab.ipynb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adding interactive dashboard was to give the users opportunity to decide which information would like to see.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Features add to dashboard: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dropdown menu – to let select launch site and information related,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interactable bar for payload mass,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scatter plot that show correlation between payload mass and landing result,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– to show proportion between successful landing and unsuccessful.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hlinkClick r:id="rId3"/>
              </a:rPr>
              <a:t>https://github.com/monas1975/IBM_data_science_spaceX_project/blob/main/spacex_dash_app.py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Plotly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1977" y="5357172"/>
            <a:ext cx="9745589" cy="10761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</a:t>
            </a:r>
            <a:r>
              <a:rPr lang="pl-PL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https://github.com/monas1975/IBM_data_science_spaceX_project/blob/main/Machine_Learning_Prediction_lab.ipynb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D1402E-04CF-4461-A14D-67C9B4F60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166002"/>
              </p:ext>
            </p:extLst>
          </p:nvPr>
        </p:nvGraphicFramePr>
        <p:xfrm>
          <a:off x="899208" y="1828800"/>
          <a:ext cx="9952293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487959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921E5426-59F1-44AF-AF7D-A00D34D3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51" y="1476739"/>
            <a:ext cx="5445075" cy="2348009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9BB822C-1CE4-4D46-80B5-4DD0E9258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651" y="3947054"/>
            <a:ext cx="5445075" cy="17491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B8394D-FAD9-40C2-807E-C26D06478038}"/>
              </a:ext>
            </a:extLst>
          </p:cNvPr>
          <p:cNvSpPr txBox="1">
            <a:spLocks/>
          </p:cNvSpPr>
          <p:nvPr/>
        </p:nvSpPr>
        <p:spPr>
          <a:xfrm>
            <a:off x="841125" y="1959737"/>
            <a:ext cx="4640359" cy="1987317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 from interactive dashboard depends on users' inputs,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shows proportion between successful and unsuccessful landings for sites</a:t>
            </a:r>
            <a:r>
              <a:rPr lang="pl-P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plot shows how payload mass impact on outcome of landings</a:t>
            </a:r>
            <a:r>
              <a:rPr lang="pl-PL" sz="29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29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0608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4487959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 : all models have similar accuracy 0.78, but logistic regression has the worst  0.72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4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57F88E-377C-499A-8315-09B9491E0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99" y="1709738"/>
            <a:ext cx="5788567" cy="4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31901" y="4958354"/>
            <a:ext cx="9017116" cy="13701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“CCAFS SLC 40” is the most often used platform. Amount of successful landing increase as flight numbers increases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705DD3-51E3-4BCB-AC86-96A79E2B4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7" y="1375186"/>
            <a:ext cx="11437013" cy="402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44959" y="4538479"/>
            <a:ext cx="10240652" cy="14983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have payload below 7500kg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launches with payload over 8000 were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0456B9-7B47-4401-B072-09A660450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29" y="1758176"/>
            <a:ext cx="121920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29613" y="3415873"/>
            <a:ext cx="4970317" cy="323572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any launch to SO orbit,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other orbits have success rate over 50%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Orbits: ES-L1, GEO,HEO,SSO are the orbit with success rate =100%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GTO is the orbit with the lower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A3DB41B-15B2-4CEC-A73C-6425440C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79" y="1510002"/>
            <a:ext cx="8098483" cy="392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87260" y="4509855"/>
            <a:ext cx="8498277" cy="206404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was an orbit type changes with flight number increase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24B2E31-5BE8-4C85-9266-BC6DC9FF4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1801"/>
            <a:ext cx="12192000" cy="245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4028" y="4793972"/>
            <a:ext cx="9072357" cy="123160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the correlation between the payload and orbit chosen.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launches with very high payload mass was to VLEO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8B2B72B-7523-4DC6-B57C-3CCAF4690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4" y="1470139"/>
            <a:ext cx="11821212" cy="332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934325" y="217360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 year by year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between 2010 and 2013 completed unsuccessfully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maximum of success rate was in 2019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2018 the success rate drop down to 0.6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9B18405-0137-4295-B8C2-83BBB8F1D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96" y="1583851"/>
            <a:ext cx="6741758" cy="457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145874"/>
            <a:ext cx="9745589" cy="14502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 there are 4 unique launch sites names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07ADB3C-7244-4100-AA7D-83D2A2E64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55" y="1863923"/>
            <a:ext cx="10479617" cy="28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93792" y="5533148"/>
            <a:ext cx="9745589" cy="69324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E420274-6AF5-4CEF-974C-A892B0BD8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25650"/>
            <a:ext cx="10974870" cy="40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045075"/>
            <a:ext cx="9745589" cy="11080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is 45596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1C9BD81-1339-4108-ACAF-7F54FAD4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7" y="1993446"/>
            <a:ext cx="10718804" cy="143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14576"/>
            <a:ext cx="9745589" cy="135572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is 2534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2E5D150-882C-4EA0-B700-4A04E1F34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23992"/>
            <a:ext cx="10401300" cy="13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7967" y="4391272"/>
            <a:ext cx="9745589" cy="13259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 landing outcome on ground pad was on 22nd of December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DB95549-9B06-4E2D-B5B7-0F104F68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1949058"/>
            <a:ext cx="10020300" cy="14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2897"/>
            <a:ext cx="9820857" cy="49343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a) data collection: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data scraping of the Space X launches of Wikipedia webpage,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Space X public API,</a:t>
            </a:r>
          </a:p>
          <a:p>
            <a:pPr marL="625475" indent="-625475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b) Exploratory Data Analysis :  SQL queries, Matplotlib and Seaborn graphs, an interactive                                                    Plotly dashboards and Folium maps</a:t>
            </a:r>
          </a:p>
          <a:p>
            <a:pPr marL="625475" indent="-625475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    c) few various machine learning models (logistic regression, decision tree, KNN, SVN</a:t>
            </a:r>
            <a:r>
              <a:rPr lang="pl-PL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predict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a)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give similar results about 0,78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b) Seems that more data is required to improve accuracy as seems that results are overpredicted.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480049"/>
            <a:ext cx="9745589" cy="22048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are four boosters version with payload mass between 4000 and 6000 kg that have successfully landed on drone ship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AB27EC2-CB03-4376-B507-5308F7155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782197"/>
            <a:ext cx="11210925" cy="170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83074" y="5074822"/>
            <a:ext cx="9745589" cy="113951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were 99 successful mission and only 1 failure.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6A166F6-1B1D-4738-96E9-67A5A0EAE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18409"/>
            <a:ext cx="10837045" cy="198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459770"/>
            <a:ext cx="9745589" cy="11694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versions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41B3411-B20E-4037-9C04-922DFBD72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2" y="1121525"/>
            <a:ext cx="11285611" cy="433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7665" y="4595458"/>
            <a:ext cx="9745589" cy="190299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landing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outcomes in drone ship in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652848D-17D9-4B28-B599-0CB6A5BA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85" y="2439479"/>
            <a:ext cx="11421989" cy="148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279037"/>
            <a:ext cx="9745589" cy="98542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BFAFA50-497B-4627-B298-38367178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66" y="1456709"/>
            <a:ext cx="10986745" cy="257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54096" y="6266429"/>
            <a:ext cx="9745589" cy="480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located at coastline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 of launch sites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5CC9A7-C6F4-4BC2-B481-A44D2723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8" y="1626768"/>
            <a:ext cx="8186169" cy="415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C704238-4839-4112-BAF8-8523FBEF3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40" y="1872988"/>
            <a:ext cx="2693951" cy="1274307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E8ABB7E6-09EF-497F-A68B-FEF9DC5DC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8300" y="3632049"/>
            <a:ext cx="2267851" cy="94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793944"/>
            <a:ext cx="9745589" cy="86811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Florida – on the right screen shoot we see: 3 successful outcomes and 4 unsuccessful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landing outcomes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142473A-CF07-4439-933C-7D785863C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36" y="1877443"/>
            <a:ext cx="2409825" cy="25527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64BD0FA7-32B3-413A-9C15-E1F0A035A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38" y="1796686"/>
            <a:ext cx="6289707" cy="258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5484" y="5770300"/>
            <a:ext cx="8597827" cy="54905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– distance to coastline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651523E-07D2-466C-B329-CB6F34204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92872"/>
            <a:ext cx="924877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474713" y="1590056"/>
            <a:ext cx="5660840" cy="4428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exploration became more and more common,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becomes the cheapest way to launch rackets to space, as the Space X reuse the Stage 1 (part) of rocket.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launch costs 62 millions $ while others cost 165 millions $</a:t>
            </a:r>
          </a:p>
          <a:p>
            <a:pPr marL="228600" lvl="1"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Problem:</a:t>
            </a:r>
          </a:p>
          <a:p>
            <a:pPr marL="742950" lvl="2" indent="-285750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to predict if launch will be completed successfully,</a:t>
            </a:r>
          </a:p>
          <a:p>
            <a:pPr marL="742950" lvl="2" indent="-285750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machine learning models should be used,</a:t>
            </a:r>
          </a:p>
          <a:p>
            <a:pPr marL="742950" lvl="2" indent="-285750"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data are necessary to predict launch</a:t>
            </a:r>
            <a:r>
              <a:rPr lang="pl-PL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correctly </a:t>
            </a:r>
          </a:p>
          <a:p>
            <a:pPr marL="742950" lvl="2" indent="-285750">
              <a:spcBef>
                <a:spcPts val="1400"/>
              </a:spcBef>
              <a:buFontTx/>
              <a:buChar char="-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  <a:buFontTx/>
              <a:buChar char="-"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074" name="Picture 2" descr="SpaceX CRS-22 - Wikiwand">
            <a:extLst>
              <a:ext uri="{FF2B5EF4-FFF2-40B4-BE49-F238E27FC236}">
                <a16:creationId xmlns:a16="http://schemas.microsoft.com/office/drawing/2014/main" id="{B8AF0CAD-5BC0-448B-8F9E-EED5B63AA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8" y="1998888"/>
            <a:ext cx="4390039" cy="29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055475"/>
            <a:ext cx="9745589" cy="112148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is the site with the highest </a:t>
            </a:r>
            <a:r>
              <a:rPr lang="pl-PL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of successful launches ~42%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lunches –all sites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5C1FD61-418D-487C-84C3-BA7CBED74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38" y="1396429"/>
            <a:ext cx="9054661" cy="390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627913"/>
            <a:ext cx="10551583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~77% of launches at KSC LC-39A was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complited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successfuly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– site with highest success ratio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9D2A3AC-756D-46F3-86D0-80D869743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80" y="1693710"/>
            <a:ext cx="9062720" cy="35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49520"/>
            <a:ext cx="10414662" cy="1127442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over 5500kg has negative impact on successful launches, any completed successfully. </a:t>
            </a: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p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range between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2500 – 5500 kg,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biggest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pl-P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for FT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impact on successful launches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7FCF8C48-1554-471B-A257-53A32467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59918"/>
            <a:ext cx="11014055" cy="35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459215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SVM, Tree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have same accuracy, equal 0.78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(logistic regression) has the worse accuracy 0.72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have quite high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CC4BA1-613E-473D-987F-12F374A2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299" y="1709738"/>
            <a:ext cx="5788567" cy="418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00558" y="2334827"/>
            <a:ext cx="3837972" cy="2852993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 - confusion matrix,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unsuccessfull landing (4) was predicted correctly,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successfull landing was predicted wronlgy,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 successfull landings was predicted correctly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D02DED5-E439-4D97-821E-8F7FB9F0C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971" y="1597650"/>
            <a:ext cx="49339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6952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purpose of this project was to predict if the Stage 1 of the Falcon rocket land successfully or unsuccessfully,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information are required by Space Y (competitor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Sapce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X) that want to send rocket cheaper than Space X,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data was received from Wikipedia and API of Space 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Models build in this project are able to predict outcome of landings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accurance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about 0.78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 hub: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https://github.com/monas1975/IBM_data_science_spaceX_project</a:t>
            </a: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IBM data science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Coursera: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https://www.coursera.org/professional-certificates/ibm-data-science</a:t>
            </a: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pl-PL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g</a:t>
            </a:r>
            <a:r>
              <a:rPr lang="pl-PL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 from Space X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Pandas and NumPy ware used to clean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analyse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Plotly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Scikit-Learn was used to create Machine Learning models</a:t>
            </a:r>
            <a:r>
              <a:rPr lang="pl-PL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for tuning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SpaceX API Calls: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Space X has  public API, where you can find information about launches 		 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coordinates, rocket, Payload mass, outcome of the mission etc.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to obtain data from HTTP web page, get request was used.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1"/>
                </a:solidFill>
                <a:latin typeface="Abadi" panose="020B0604020104020204" pitchFamily="34" charset="0"/>
              </a:rPr>
              <a:t>Scraping SpaceX launch data Wikipedia page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/>
              <a:t>	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Wikipedia contains data from past SpaceX launches.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- to get these data, Beautiful Soup library was </a:t>
            </a:r>
            <a:r>
              <a:rPr lang="pl-PL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SpaceX API calls notebook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https://github.com/monas1975/IBM_data_science_spaceX_project/blob/main/Data_Collect_API.ipynb</a:t>
            </a:r>
            <a:endParaRPr lang="en-US" sz="16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2FF192F-3888-4214-A49B-3AC6E5757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5D6B3B1-1728-47C8-9FB9-1ED02E02F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915932"/>
              </p:ext>
            </p:extLst>
          </p:nvPr>
        </p:nvGraphicFramePr>
        <p:xfrm>
          <a:off x="5971572" y="1641186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SpaceX API calls notebook</a:t>
            </a:r>
            <a:r>
              <a:rPr lang="pl-PL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https://github.com/monas1975/IBM_data_science_spaceX_project/blob/main/Data_collection_with_Web_Scrapping.ipynb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651A900-5662-4366-96D8-054CE06AA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l-P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097C732-4EA2-431E-90E2-ABFB25038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3942559"/>
              </p:ext>
            </p:extLst>
          </p:nvPr>
        </p:nvGraphicFramePr>
        <p:xfrm>
          <a:off x="5654351" y="182880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155be751-a274-42e8-93fb-f39d3b9bccc8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f80a141d-92ca-4d3d-9308-f7e7b1d44ce8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2379</TotalTime>
  <Words>1972</Words>
  <Application>Microsoft Office PowerPoint</Application>
  <PresentationFormat>Panoramiczny</PresentationFormat>
  <Paragraphs>260</Paragraphs>
  <Slides>48</Slides>
  <Notes>6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tomasz_szymanski1975@outlook.com</cp:lastModifiedBy>
  <cp:revision>297</cp:revision>
  <dcterms:created xsi:type="dcterms:W3CDTF">2021-04-29T18:58:34Z</dcterms:created>
  <dcterms:modified xsi:type="dcterms:W3CDTF">2022-02-06T20:38:15Z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